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3" r:id="rId3"/>
    <p:sldId id="42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93" r:id="rId141"/>
    <p:sldId id="394" r:id="rId142"/>
    <p:sldId id="395" r:id="rId143"/>
    <p:sldId id="396" r:id="rId144"/>
    <p:sldId id="397" r:id="rId145"/>
    <p:sldId id="398" r:id="rId146"/>
    <p:sldId id="399" r:id="rId147"/>
    <p:sldId id="400" r:id="rId148"/>
    <p:sldId id="401" r:id="rId149"/>
    <p:sldId id="402" r:id="rId150"/>
    <p:sldId id="403" r:id="rId151"/>
    <p:sldId id="404" r:id="rId152"/>
    <p:sldId id="405" r:id="rId153"/>
    <p:sldId id="406" r:id="rId154"/>
    <p:sldId id="407" r:id="rId155"/>
    <p:sldId id="408" r:id="rId156"/>
    <p:sldId id="409" r:id="rId157"/>
    <p:sldId id="410" r:id="rId158"/>
    <p:sldId id="411" r:id="rId159"/>
    <p:sldId id="412" r:id="rId160"/>
    <p:sldId id="413" r:id="rId161"/>
    <p:sldId id="414" r:id="rId162"/>
    <p:sldId id="415" r:id="rId163"/>
    <p:sldId id="416" r:id="rId164"/>
    <p:sldId id="417" r:id="rId165"/>
    <p:sldId id="418" r:id="rId166"/>
    <p:sldId id="419" r:id="rId167"/>
    <p:sldId id="420" r:id="rId168"/>
    <p:sldId id="421" r:id="rId169"/>
    <p:sldId id="422" r:id="rId17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05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17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28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93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9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85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24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50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1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03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3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BAD0-D529-4CA7-812D-62F0201EBBB3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1634-EC94-4C00-BE1F-59A48056F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1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91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8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8"/>
            <a:ext cx="9159852" cy="6097844"/>
          </a:xfrm>
        </p:spPr>
      </p:pic>
    </p:spTree>
    <p:extLst>
      <p:ext uri="{BB962C8B-B14F-4D97-AF65-F5344CB8AC3E}">
        <p14:creationId xmlns:p14="http://schemas.microsoft.com/office/powerpoint/2010/main" val="6851469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12220"/>
            <a:ext cx="9110354" cy="6845780"/>
          </a:xfrm>
        </p:spPr>
      </p:pic>
    </p:spTree>
    <p:extLst>
      <p:ext uri="{BB962C8B-B14F-4D97-AF65-F5344CB8AC3E}">
        <p14:creationId xmlns:p14="http://schemas.microsoft.com/office/powerpoint/2010/main" val="31871977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3826674" cy="6858000"/>
          </a:xfrm>
        </p:spPr>
      </p:pic>
    </p:spTree>
    <p:extLst>
      <p:ext uri="{BB962C8B-B14F-4D97-AF65-F5344CB8AC3E}">
        <p14:creationId xmlns:p14="http://schemas.microsoft.com/office/powerpoint/2010/main" val="38900844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" y="0"/>
            <a:ext cx="9126616" cy="6858000"/>
          </a:xfrm>
        </p:spPr>
      </p:pic>
    </p:spTree>
    <p:extLst>
      <p:ext uri="{BB962C8B-B14F-4D97-AF65-F5344CB8AC3E}">
        <p14:creationId xmlns:p14="http://schemas.microsoft.com/office/powerpoint/2010/main" val="15235829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" y="-1"/>
            <a:ext cx="9143110" cy="5773221"/>
          </a:xfrm>
        </p:spPr>
      </p:pic>
    </p:spTree>
    <p:extLst>
      <p:ext uri="{BB962C8B-B14F-4D97-AF65-F5344CB8AC3E}">
        <p14:creationId xmlns:p14="http://schemas.microsoft.com/office/powerpoint/2010/main" val="6427082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" y="25896"/>
            <a:ext cx="9222287" cy="6139408"/>
          </a:xfrm>
        </p:spPr>
      </p:pic>
    </p:spTree>
    <p:extLst>
      <p:ext uri="{BB962C8B-B14F-4D97-AF65-F5344CB8AC3E}">
        <p14:creationId xmlns:p14="http://schemas.microsoft.com/office/powerpoint/2010/main" val="38209228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0370" cy="6858000"/>
          </a:xfrm>
        </p:spPr>
      </p:pic>
    </p:spTree>
    <p:extLst>
      <p:ext uri="{BB962C8B-B14F-4D97-AF65-F5344CB8AC3E}">
        <p14:creationId xmlns:p14="http://schemas.microsoft.com/office/powerpoint/2010/main" val="3596313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90"/>
            <a:ext cx="9126447" cy="6075606"/>
          </a:xfrm>
        </p:spPr>
      </p:pic>
    </p:spTree>
    <p:extLst>
      <p:ext uri="{BB962C8B-B14F-4D97-AF65-F5344CB8AC3E}">
        <p14:creationId xmlns:p14="http://schemas.microsoft.com/office/powerpoint/2010/main" val="310584455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34"/>
            <a:ext cx="9166765" cy="5631013"/>
          </a:xfrm>
        </p:spPr>
      </p:pic>
    </p:spTree>
    <p:extLst>
      <p:ext uri="{BB962C8B-B14F-4D97-AF65-F5344CB8AC3E}">
        <p14:creationId xmlns:p14="http://schemas.microsoft.com/office/powerpoint/2010/main" val="21261110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81"/>
            <a:ext cx="9289098" cy="6183885"/>
          </a:xfrm>
        </p:spPr>
      </p:pic>
    </p:spTree>
    <p:extLst>
      <p:ext uri="{BB962C8B-B14F-4D97-AF65-F5344CB8AC3E}">
        <p14:creationId xmlns:p14="http://schemas.microsoft.com/office/powerpoint/2010/main" val="26972340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87" y="188640"/>
            <a:ext cx="9255896" cy="5976664"/>
          </a:xfrm>
        </p:spPr>
      </p:pic>
    </p:spTree>
    <p:extLst>
      <p:ext uri="{BB962C8B-B14F-4D97-AF65-F5344CB8AC3E}">
        <p14:creationId xmlns:p14="http://schemas.microsoft.com/office/powerpoint/2010/main" val="296270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6997959" cy="6858000"/>
          </a:xfrm>
        </p:spPr>
      </p:pic>
    </p:spTree>
    <p:extLst>
      <p:ext uri="{BB962C8B-B14F-4D97-AF65-F5344CB8AC3E}">
        <p14:creationId xmlns:p14="http://schemas.microsoft.com/office/powerpoint/2010/main" val="12227794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020" cy="6093296"/>
          </a:xfrm>
        </p:spPr>
      </p:pic>
    </p:spTree>
    <p:extLst>
      <p:ext uri="{BB962C8B-B14F-4D97-AF65-F5344CB8AC3E}">
        <p14:creationId xmlns:p14="http://schemas.microsoft.com/office/powerpoint/2010/main" val="122004455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777"/>
            <a:ext cx="9267605" cy="6222535"/>
          </a:xfrm>
        </p:spPr>
      </p:pic>
    </p:spTree>
    <p:extLst>
      <p:ext uri="{BB962C8B-B14F-4D97-AF65-F5344CB8AC3E}">
        <p14:creationId xmlns:p14="http://schemas.microsoft.com/office/powerpoint/2010/main" val="274095611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22"/>
            <a:ext cx="9197366" cy="6122818"/>
          </a:xfrm>
        </p:spPr>
      </p:pic>
    </p:spTree>
    <p:extLst>
      <p:ext uri="{BB962C8B-B14F-4D97-AF65-F5344CB8AC3E}">
        <p14:creationId xmlns:p14="http://schemas.microsoft.com/office/powerpoint/2010/main" val="24572100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668"/>
            <a:ext cx="9176555" cy="6108964"/>
          </a:xfrm>
        </p:spPr>
      </p:pic>
    </p:spTree>
    <p:extLst>
      <p:ext uri="{BB962C8B-B14F-4D97-AF65-F5344CB8AC3E}">
        <p14:creationId xmlns:p14="http://schemas.microsoft.com/office/powerpoint/2010/main" val="8432748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194155" cy="6120680"/>
          </a:xfrm>
        </p:spPr>
      </p:pic>
    </p:spTree>
    <p:extLst>
      <p:ext uri="{BB962C8B-B14F-4D97-AF65-F5344CB8AC3E}">
        <p14:creationId xmlns:p14="http://schemas.microsoft.com/office/powerpoint/2010/main" val="18551255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3205" cy="6021288"/>
          </a:xfrm>
        </p:spPr>
      </p:pic>
    </p:spTree>
    <p:extLst>
      <p:ext uri="{BB962C8B-B14F-4D97-AF65-F5344CB8AC3E}">
        <p14:creationId xmlns:p14="http://schemas.microsoft.com/office/powerpoint/2010/main" val="22555510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092" cy="6309320"/>
          </a:xfrm>
        </p:spPr>
      </p:pic>
    </p:spTree>
    <p:extLst>
      <p:ext uri="{BB962C8B-B14F-4D97-AF65-F5344CB8AC3E}">
        <p14:creationId xmlns:p14="http://schemas.microsoft.com/office/powerpoint/2010/main" val="25783211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10"/>
            <a:ext cx="9119722" cy="5471833"/>
          </a:xfrm>
        </p:spPr>
      </p:pic>
    </p:spTree>
    <p:extLst>
      <p:ext uri="{BB962C8B-B14F-4D97-AF65-F5344CB8AC3E}">
        <p14:creationId xmlns:p14="http://schemas.microsoft.com/office/powerpoint/2010/main" val="30642577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2"/>
            <a:ext cx="8405682" cy="6846137"/>
          </a:xfrm>
        </p:spPr>
      </p:pic>
    </p:spTree>
    <p:extLst>
      <p:ext uri="{BB962C8B-B14F-4D97-AF65-F5344CB8AC3E}">
        <p14:creationId xmlns:p14="http://schemas.microsoft.com/office/powerpoint/2010/main" val="60930251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3159" cy="6381328"/>
          </a:xfrm>
        </p:spPr>
      </p:pic>
    </p:spTree>
    <p:extLst>
      <p:ext uri="{BB962C8B-B14F-4D97-AF65-F5344CB8AC3E}">
        <p14:creationId xmlns:p14="http://schemas.microsoft.com/office/powerpoint/2010/main" val="400160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475" cy="5877272"/>
          </a:xfrm>
        </p:spPr>
      </p:pic>
    </p:spTree>
    <p:extLst>
      <p:ext uri="{BB962C8B-B14F-4D97-AF65-F5344CB8AC3E}">
        <p14:creationId xmlns:p14="http://schemas.microsoft.com/office/powerpoint/2010/main" val="182688297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9484"/>
            <a:ext cx="6141572" cy="6848516"/>
          </a:xfrm>
        </p:spPr>
      </p:pic>
    </p:spTree>
    <p:extLst>
      <p:ext uri="{BB962C8B-B14F-4D97-AF65-F5344CB8AC3E}">
        <p14:creationId xmlns:p14="http://schemas.microsoft.com/office/powerpoint/2010/main" val="223442398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138"/>
            <a:ext cx="9149273" cy="6762506"/>
          </a:xfrm>
        </p:spPr>
      </p:pic>
    </p:spTree>
    <p:extLst>
      <p:ext uri="{BB962C8B-B14F-4D97-AF65-F5344CB8AC3E}">
        <p14:creationId xmlns:p14="http://schemas.microsoft.com/office/powerpoint/2010/main" val="387614939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50077" cy="6858000"/>
          </a:xfrm>
        </p:spPr>
      </p:pic>
    </p:spTree>
    <p:extLst>
      <p:ext uri="{BB962C8B-B14F-4D97-AF65-F5344CB8AC3E}">
        <p14:creationId xmlns:p14="http://schemas.microsoft.com/office/powerpoint/2010/main" val="37012241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758609"/>
          </a:xfrm>
        </p:spPr>
      </p:pic>
    </p:spTree>
    <p:extLst>
      <p:ext uri="{BB962C8B-B14F-4D97-AF65-F5344CB8AC3E}">
        <p14:creationId xmlns:p14="http://schemas.microsoft.com/office/powerpoint/2010/main" val="23270322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30" cy="6021288"/>
          </a:xfrm>
        </p:spPr>
      </p:pic>
    </p:spTree>
    <p:extLst>
      <p:ext uri="{BB962C8B-B14F-4D97-AF65-F5344CB8AC3E}">
        <p14:creationId xmlns:p14="http://schemas.microsoft.com/office/powerpoint/2010/main" val="165279306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9210069" cy="6669360"/>
          </a:xfrm>
        </p:spPr>
      </p:pic>
    </p:spTree>
    <p:extLst>
      <p:ext uri="{BB962C8B-B14F-4D97-AF65-F5344CB8AC3E}">
        <p14:creationId xmlns:p14="http://schemas.microsoft.com/office/powerpoint/2010/main" val="348293877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251" cy="6858000"/>
          </a:xfrm>
        </p:spPr>
      </p:pic>
    </p:spTree>
    <p:extLst>
      <p:ext uri="{BB962C8B-B14F-4D97-AF65-F5344CB8AC3E}">
        <p14:creationId xmlns:p14="http://schemas.microsoft.com/office/powerpoint/2010/main" val="368559142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9"/>
            <a:ext cx="9105587" cy="6829191"/>
          </a:xfrm>
        </p:spPr>
      </p:pic>
    </p:spTree>
    <p:extLst>
      <p:ext uri="{BB962C8B-B14F-4D97-AF65-F5344CB8AC3E}">
        <p14:creationId xmlns:p14="http://schemas.microsoft.com/office/powerpoint/2010/main" val="9171236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3487" cy="5949280"/>
          </a:xfrm>
        </p:spPr>
      </p:pic>
    </p:spTree>
    <p:extLst>
      <p:ext uri="{BB962C8B-B14F-4D97-AF65-F5344CB8AC3E}">
        <p14:creationId xmlns:p14="http://schemas.microsoft.com/office/powerpoint/2010/main" val="288809295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98"/>
            <a:ext cx="9172823" cy="5790665"/>
          </a:xfrm>
        </p:spPr>
      </p:pic>
    </p:spTree>
    <p:extLst>
      <p:ext uri="{BB962C8B-B14F-4D97-AF65-F5344CB8AC3E}">
        <p14:creationId xmlns:p14="http://schemas.microsoft.com/office/powerpoint/2010/main" val="158466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921473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-21138"/>
            <a:ext cx="9172183" cy="6879138"/>
          </a:xfrm>
        </p:spPr>
      </p:pic>
    </p:spTree>
    <p:extLst>
      <p:ext uri="{BB962C8B-B14F-4D97-AF65-F5344CB8AC3E}">
        <p14:creationId xmlns:p14="http://schemas.microsoft.com/office/powerpoint/2010/main" val="386871341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0"/>
            <a:ext cx="8939502" cy="6858000"/>
          </a:xfrm>
        </p:spPr>
      </p:pic>
    </p:spTree>
    <p:extLst>
      <p:ext uri="{BB962C8B-B14F-4D97-AF65-F5344CB8AC3E}">
        <p14:creationId xmlns:p14="http://schemas.microsoft.com/office/powerpoint/2010/main" val="200098157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"/>
            <a:ext cx="9135238" cy="6851429"/>
          </a:xfrm>
        </p:spPr>
      </p:pic>
    </p:spTree>
    <p:extLst>
      <p:ext uri="{BB962C8B-B14F-4D97-AF65-F5344CB8AC3E}">
        <p14:creationId xmlns:p14="http://schemas.microsoft.com/office/powerpoint/2010/main" val="372605880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16746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4"/>
            <a:ext cx="9191058" cy="6144879"/>
          </a:xfrm>
        </p:spPr>
      </p:pic>
    </p:spTree>
    <p:extLst>
      <p:ext uri="{BB962C8B-B14F-4D97-AF65-F5344CB8AC3E}">
        <p14:creationId xmlns:p14="http://schemas.microsoft.com/office/powerpoint/2010/main" val="216436207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9" y="0"/>
            <a:ext cx="9213487" cy="5949280"/>
          </a:xfrm>
        </p:spPr>
      </p:pic>
    </p:spTree>
    <p:extLst>
      <p:ext uri="{BB962C8B-B14F-4D97-AF65-F5344CB8AC3E}">
        <p14:creationId xmlns:p14="http://schemas.microsoft.com/office/powerpoint/2010/main" val="323065917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6" y="0"/>
            <a:ext cx="9172769" cy="6165304"/>
          </a:xfrm>
        </p:spPr>
      </p:pic>
    </p:spTree>
    <p:extLst>
      <p:ext uri="{BB962C8B-B14F-4D97-AF65-F5344CB8AC3E}">
        <p14:creationId xmlns:p14="http://schemas.microsoft.com/office/powerpoint/2010/main" val="2492733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0"/>
            <a:ext cx="9185554" cy="6165304"/>
          </a:xfrm>
        </p:spPr>
      </p:pic>
    </p:spTree>
    <p:extLst>
      <p:ext uri="{BB962C8B-B14F-4D97-AF65-F5344CB8AC3E}">
        <p14:creationId xmlns:p14="http://schemas.microsoft.com/office/powerpoint/2010/main" val="53754047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8"/>
            <a:ext cx="9138625" cy="5438475"/>
          </a:xfrm>
        </p:spPr>
      </p:pic>
    </p:spTree>
    <p:extLst>
      <p:ext uri="{BB962C8B-B14F-4D97-AF65-F5344CB8AC3E}">
        <p14:creationId xmlns:p14="http://schemas.microsoft.com/office/powerpoint/2010/main" val="94373151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20"/>
            <a:ext cx="9154057" cy="5937060"/>
          </a:xfrm>
        </p:spPr>
      </p:pic>
    </p:spTree>
    <p:extLst>
      <p:ext uri="{BB962C8B-B14F-4D97-AF65-F5344CB8AC3E}">
        <p14:creationId xmlns:p14="http://schemas.microsoft.com/office/powerpoint/2010/main" val="56542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1198" cy="6858000"/>
          </a:xfrm>
        </p:spPr>
      </p:pic>
    </p:spTree>
    <p:extLst>
      <p:ext uri="{BB962C8B-B14F-4D97-AF65-F5344CB8AC3E}">
        <p14:creationId xmlns:p14="http://schemas.microsoft.com/office/powerpoint/2010/main" val="39590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"/>
            <a:ext cx="9195770" cy="6515860"/>
          </a:xfrm>
        </p:spPr>
      </p:pic>
    </p:spTree>
    <p:extLst>
      <p:ext uri="{BB962C8B-B14F-4D97-AF65-F5344CB8AC3E}">
        <p14:creationId xmlns:p14="http://schemas.microsoft.com/office/powerpoint/2010/main" val="122889735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6732" cy="6093296"/>
          </a:xfrm>
        </p:spPr>
      </p:pic>
    </p:spTree>
    <p:extLst>
      <p:ext uri="{BB962C8B-B14F-4D97-AF65-F5344CB8AC3E}">
        <p14:creationId xmlns:p14="http://schemas.microsoft.com/office/powerpoint/2010/main" val="308130208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6293" cy="6597352"/>
          </a:xfrm>
        </p:spPr>
      </p:pic>
    </p:spTree>
    <p:extLst>
      <p:ext uri="{BB962C8B-B14F-4D97-AF65-F5344CB8AC3E}">
        <p14:creationId xmlns:p14="http://schemas.microsoft.com/office/powerpoint/2010/main" val="62106712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3905" cy="6093296"/>
          </a:xfrm>
        </p:spPr>
      </p:pic>
    </p:spTree>
    <p:extLst>
      <p:ext uri="{BB962C8B-B14F-4D97-AF65-F5344CB8AC3E}">
        <p14:creationId xmlns:p14="http://schemas.microsoft.com/office/powerpoint/2010/main" val="191176074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" y="34280"/>
            <a:ext cx="9250758" cy="6347048"/>
          </a:xfrm>
        </p:spPr>
      </p:pic>
    </p:spTree>
    <p:extLst>
      <p:ext uri="{BB962C8B-B14F-4D97-AF65-F5344CB8AC3E}">
        <p14:creationId xmlns:p14="http://schemas.microsoft.com/office/powerpoint/2010/main" val="108103267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" y="0"/>
            <a:ext cx="9153248" cy="6093296"/>
          </a:xfrm>
        </p:spPr>
      </p:pic>
    </p:spTree>
    <p:extLst>
      <p:ext uri="{BB962C8B-B14F-4D97-AF65-F5344CB8AC3E}">
        <p14:creationId xmlns:p14="http://schemas.microsoft.com/office/powerpoint/2010/main" val="281176446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" y="-24052"/>
            <a:ext cx="9236438" cy="6882052"/>
          </a:xfrm>
        </p:spPr>
      </p:pic>
    </p:spTree>
    <p:extLst>
      <p:ext uri="{BB962C8B-B14F-4D97-AF65-F5344CB8AC3E}">
        <p14:creationId xmlns:p14="http://schemas.microsoft.com/office/powerpoint/2010/main" val="141121347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616" cy="6858000"/>
          </a:xfrm>
        </p:spPr>
      </p:pic>
    </p:spTree>
    <p:extLst>
      <p:ext uri="{BB962C8B-B14F-4D97-AF65-F5344CB8AC3E}">
        <p14:creationId xmlns:p14="http://schemas.microsoft.com/office/powerpoint/2010/main" val="53483728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" y="0"/>
            <a:ext cx="8164286" cy="6858000"/>
          </a:xfrm>
        </p:spPr>
      </p:pic>
    </p:spTree>
    <p:extLst>
      <p:ext uri="{BB962C8B-B14F-4D97-AF65-F5344CB8AC3E}">
        <p14:creationId xmlns:p14="http://schemas.microsoft.com/office/powerpoint/2010/main" val="317573216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2339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46435" cy="6858000"/>
          </a:xfrm>
        </p:spPr>
      </p:pic>
    </p:spTree>
    <p:extLst>
      <p:ext uri="{BB962C8B-B14F-4D97-AF65-F5344CB8AC3E}">
        <p14:creationId xmlns:p14="http://schemas.microsoft.com/office/powerpoint/2010/main" val="25196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616" cy="6858000"/>
          </a:xfrm>
        </p:spPr>
      </p:pic>
    </p:spTree>
    <p:extLst>
      <p:ext uri="{BB962C8B-B14F-4D97-AF65-F5344CB8AC3E}">
        <p14:creationId xmlns:p14="http://schemas.microsoft.com/office/powerpoint/2010/main" val="65685973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" y="0"/>
            <a:ext cx="9069409" cy="6021288"/>
          </a:xfrm>
        </p:spPr>
      </p:pic>
    </p:spTree>
    <p:extLst>
      <p:ext uri="{BB962C8B-B14F-4D97-AF65-F5344CB8AC3E}">
        <p14:creationId xmlns:p14="http://schemas.microsoft.com/office/powerpoint/2010/main" val="172757371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" y="116632"/>
            <a:ext cx="9190210" cy="6120680"/>
          </a:xfrm>
        </p:spPr>
      </p:pic>
    </p:spTree>
    <p:extLst>
      <p:ext uri="{BB962C8B-B14F-4D97-AF65-F5344CB8AC3E}">
        <p14:creationId xmlns:p14="http://schemas.microsoft.com/office/powerpoint/2010/main" val="31852328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34458"/>
            <a:ext cx="5117656" cy="6823542"/>
          </a:xfrm>
        </p:spPr>
      </p:pic>
    </p:spTree>
    <p:extLst>
      <p:ext uri="{BB962C8B-B14F-4D97-AF65-F5344CB8AC3E}">
        <p14:creationId xmlns:p14="http://schemas.microsoft.com/office/powerpoint/2010/main" val="162936206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631"/>
            <a:ext cx="9212135" cy="6496713"/>
          </a:xfrm>
        </p:spPr>
      </p:pic>
    </p:spTree>
    <p:extLst>
      <p:ext uri="{BB962C8B-B14F-4D97-AF65-F5344CB8AC3E}">
        <p14:creationId xmlns:p14="http://schemas.microsoft.com/office/powerpoint/2010/main" val="148859334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284" cy="6858000"/>
          </a:xfrm>
        </p:spPr>
      </p:pic>
    </p:spTree>
    <p:extLst>
      <p:ext uri="{BB962C8B-B14F-4D97-AF65-F5344CB8AC3E}">
        <p14:creationId xmlns:p14="http://schemas.microsoft.com/office/powerpoint/2010/main" val="346670791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1425" cy="6237312"/>
          </a:xfrm>
        </p:spPr>
      </p:pic>
    </p:spTree>
    <p:extLst>
      <p:ext uri="{BB962C8B-B14F-4D97-AF65-F5344CB8AC3E}">
        <p14:creationId xmlns:p14="http://schemas.microsoft.com/office/powerpoint/2010/main" val="64346410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"/>
            <a:ext cx="9199630" cy="6518595"/>
          </a:xfrm>
        </p:spPr>
      </p:pic>
    </p:spTree>
    <p:extLst>
      <p:ext uri="{BB962C8B-B14F-4D97-AF65-F5344CB8AC3E}">
        <p14:creationId xmlns:p14="http://schemas.microsoft.com/office/powerpoint/2010/main" val="169303090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" y="0"/>
            <a:ext cx="9126616" cy="6858000"/>
          </a:xfrm>
        </p:spPr>
      </p:pic>
    </p:spTree>
    <p:extLst>
      <p:ext uri="{BB962C8B-B14F-4D97-AF65-F5344CB8AC3E}">
        <p14:creationId xmlns:p14="http://schemas.microsoft.com/office/powerpoint/2010/main" val="83762009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922"/>
            <a:ext cx="9159198" cy="6308398"/>
          </a:xfrm>
        </p:spPr>
      </p:pic>
    </p:spTree>
    <p:extLst>
      <p:ext uri="{BB962C8B-B14F-4D97-AF65-F5344CB8AC3E}">
        <p14:creationId xmlns:p14="http://schemas.microsoft.com/office/powerpoint/2010/main" val="42274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2667" cy="5949280"/>
          </a:xfrm>
        </p:spPr>
      </p:pic>
    </p:spTree>
    <p:extLst>
      <p:ext uri="{BB962C8B-B14F-4D97-AF65-F5344CB8AC3E}">
        <p14:creationId xmlns:p14="http://schemas.microsoft.com/office/powerpoint/2010/main" val="45619655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5" y="0"/>
            <a:ext cx="9154072" cy="6858000"/>
          </a:xfrm>
        </p:spPr>
      </p:pic>
    </p:spTree>
    <p:extLst>
      <p:ext uri="{BB962C8B-B14F-4D97-AF65-F5344CB8AC3E}">
        <p14:creationId xmlns:p14="http://schemas.microsoft.com/office/powerpoint/2010/main" val="90039620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938" cy="6858000"/>
          </a:xfrm>
        </p:spPr>
      </p:pic>
    </p:spTree>
    <p:extLst>
      <p:ext uri="{BB962C8B-B14F-4D97-AF65-F5344CB8AC3E}">
        <p14:creationId xmlns:p14="http://schemas.microsoft.com/office/powerpoint/2010/main" val="366920903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44"/>
            <a:ext cx="9232953" cy="3685487"/>
          </a:xfrm>
        </p:spPr>
      </p:pic>
    </p:spTree>
    <p:extLst>
      <p:ext uri="{BB962C8B-B14F-4D97-AF65-F5344CB8AC3E}">
        <p14:creationId xmlns:p14="http://schemas.microsoft.com/office/powerpoint/2010/main" val="275793588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9188402" cy="5355526"/>
          </a:xfrm>
        </p:spPr>
      </p:pic>
    </p:spTree>
    <p:extLst>
      <p:ext uri="{BB962C8B-B14F-4D97-AF65-F5344CB8AC3E}">
        <p14:creationId xmlns:p14="http://schemas.microsoft.com/office/powerpoint/2010/main" val="158307767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" y="0"/>
            <a:ext cx="9152443" cy="5805264"/>
          </a:xfrm>
        </p:spPr>
      </p:pic>
    </p:spTree>
    <p:extLst>
      <p:ext uri="{BB962C8B-B14F-4D97-AF65-F5344CB8AC3E}">
        <p14:creationId xmlns:p14="http://schemas.microsoft.com/office/powerpoint/2010/main" val="328904675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96740" cy="6957392"/>
          </a:xfrm>
        </p:spPr>
      </p:pic>
    </p:spTree>
    <p:extLst>
      <p:ext uri="{BB962C8B-B14F-4D97-AF65-F5344CB8AC3E}">
        <p14:creationId xmlns:p14="http://schemas.microsoft.com/office/powerpoint/2010/main" val="385526557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06"/>
            <a:ext cx="8081055" cy="6848694"/>
          </a:xfrm>
        </p:spPr>
      </p:pic>
    </p:spTree>
    <p:extLst>
      <p:ext uri="{BB962C8B-B14F-4D97-AF65-F5344CB8AC3E}">
        <p14:creationId xmlns:p14="http://schemas.microsoft.com/office/powerpoint/2010/main" val="60297953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3" y="0"/>
            <a:ext cx="8890000" cy="6858000"/>
          </a:xfrm>
        </p:spPr>
      </p:pic>
    </p:spTree>
    <p:extLst>
      <p:ext uri="{BB962C8B-B14F-4D97-AF65-F5344CB8AC3E}">
        <p14:creationId xmlns:p14="http://schemas.microsoft.com/office/powerpoint/2010/main" val="145077269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7" y="0"/>
            <a:ext cx="9161133" cy="6309320"/>
          </a:xfrm>
        </p:spPr>
      </p:pic>
    </p:spTree>
    <p:extLst>
      <p:ext uri="{BB962C8B-B14F-4D97-AF65-F5344CB8AC3E}">
        <p14:creationId xmlns:p14="http://schemas.microsoft.com/office/powerpoint/2010/main" val="161682091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2" y="25896"/>
            <a:ext cx="9338005" cy="7003504"/>
          </a:xfrm>
        </p:spPr>
      </p:pic>
    </p:spTree>
    <p:extLst>
      <p:ext uri="{BB962C8B-B14F-4D97-AF65-F5344CB8AC3E}">
        <p14:creationId xmlns:p14="http://schemas.microsoft.com/office/powerpoint/2010/main" val="197270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668"/>
            <a:ext cx="9134575" cy="6396996"/>
          </a:xfrm>
        </p:spPr>
      </p:pic>
    </p:spTree>
    <p:extLst>
      <p:ext uri="{BB962C8B-B14F-4D97-AF65-F5344CB8AC3E}">
        <p14:creationId xmlns:p14="http://schemas.microsoft.com/office/powerpoint/2010/main" val="57337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9306"/>
            <a:ext cx="8500152" cy="6848694"/>
          </a:xfrm>
        </p:spPr>
      </p:pic>
    </p:spTree>
    <p:extLst>
      <p:ext uri="{BB962C8B-B14F-4D97-AF65-F5344CB8AC3E}">
        <p14:creationId xmlns:p14="http://schemas.microsoft.com/office/powerpoint/2010/main" val="251658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36021" cy="6858000"/>
          </a:xfrm>
        </p:spPr>
      </p:pic>
    </p:spTree>
    <p:extLst>
      <p:ext uri="{BB962C8B-B14F-4D97-AF65-F5344CB8AC3E}">
        <p14:creationId xmlns:p14="http://schemas.microsoft.com/office/powerpoint/2010/main" val="306737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Amman, anfiteatro romano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-13120"/>
            <a:ext cx="9108465" cy="64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674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6666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8536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0660" cy="6093296"/>
          </a:xfrm>
        </p:spPr>
      </p:pic>
    </p:spTree>
    <p:extLst>
      <p:ext uri="{BB962C8B-B14F-4D97-AF65-F5344CB8AC3E}">
        <p14:creationId xmlns:p14="http://schemas.microsoft.com/office/powerpoint/2010/main" val="2864025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70156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5124" cy="6858000"/>
          </a:xfrm>
        </p:spPr>
      </p:pic>
    </p:spTree>
    <p:extLst>
      <p:ext uri="{BB962C8B-B14F-4D97-AF65-F5344CB8AC3E}">
        <p14:creationId xmlns:p14="http://schemas.microsoft.com/office/powerpoint/2010/main" val="1502791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9109372" cy="6840310"/>
          </a:xfrm>
        </p:spPr>
      </p:pic>
    </p:spTree>
    <p:extLst>
      <p:ext uri="{BB962C8B-B14F-4D97-AF65-F5344CB8AC3E}">
        <p14:creationId xmlns:p14="http://schemas.microsoft.com/office/powerpoint/2010/main" val="38719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514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0"/>
            <a:ext cx="9230695" cy="6093296"/>
          </a:xfrm>
        </p:spPr>
      </p:pic>
    </p:spTree>
    <p:extLst>
      <p:ext uri="{BB962C8B-B14F-4D97-AF65-F5344CB8AC3E}">
        <p14:creationId xmlns:p14="http://schemas.microsoft.com/office/powerpoint/2010/main" val="334607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" y="3836"/>
            <a:ext cx="9197805" cy="5729420"/>
          </a:xfrm>
        </p:spPr>
      </p:pic>
    </p:spTree>
    <p:extLst>
      <p:ext uri="{BB962C8B-B14F-4D97-AF65-F5344CB8AC3E}">
        <p14:creationId xmlns:p14="http://schemas.microsoft.com/office/powerpoint/2010/main" val="105717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1536" cy="6858000"/>
          </a:xfrm>
        </p:spPr>
      </p:pic>
    </p:spTree>
    <p:extLst>
      <p:ext uri="{BB962C8B-B14F-4D97-AF65-F5344CB8AC3E}">
        <p14:creationId xmlns:p14="http://schemas.microsoft.com/office/powerpoint/2010/main" val="157818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Aspendos</a:t>
            </a:r>
            <a:r>
              <a:rPr lang="it-IT" sz="2000" dirty="0" smtClean="0"/>
              <a:t>. Aia minore, Monti Tauro</a:t>
            </a:r>
            <a:r>
              <a:rPr lang="it-IT" sz="2000" smtClean="0"/>
              <a:t>, costruito sotto Antonino  e Lucio Vero. </a:t>
            </a:r>
            <a:endParaRPr lang="it-IT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" y="14754"/>
            <a:ext cx="4523678" cy="684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95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0"/>
            <a:ext cx="9243205" cy="6021288"/>
          </a:xfrm>
        </p:spPr>
      </p:pic>
    </p:spTree>
    <p:extLst>
      <p:ext uri="{BB962C8B-B14F-4D97-AF65-F5344CB8AC3E}">
        <p14:creationId xmlns:p14="http://schemas.microsoft.com/office/powerpoint/2010/main" val="154860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3487" cy="5949280"/>
          </a:xfrm>
        </p:spPr>
      </p:pic>
    </p:spTree>
    <p:extLst>
      <p:ext uri="{BB962C8B-B14F-4D97-AF65-F5344CB8AC3E}">
        <p14:creationId xmlns:p14="http://schemas.microsoft.com/office/powerpoint/2010/main" val="237457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8"/>
            <a:ext cx="9229193" cy="6012160"/>
          </a:xfrm>
        </p:spPr>
      </p:pic>
    </p:spTree>
    <p:extLst>
      <p:ext uri="{BB962C8B-B14F-4D97-AF65-F5344CB8AC3E}">
        <p14:creationId xmlns:p14="http://schemas.microsoft.com/office/powerpoint/2010/main" val="2387049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4"/>
            <a:ext cx="9203468" cy="6205767"/>
          </a:xfrm>
        </p:spPr>
      </p:pic>
    </p:spTree>
    <p:extLst>
      <p:ext uri="{BB962C8B-B14F-4D97-AF65-F5344CB8AC3E}">
        <p14:creationId xmlns:p14="http://schemas.microsoft.com/office/powerpoint/2010/main" val="2718845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4879" cy="6165304"/>
          </a:xfrm>
        </p:spPr>
      </p:pic>
    </p:spTree>
    <p:extLst>
      <p:ext uri="{BB962C8B-B14F-4D97-AF65-F5344CB8AC3E}">
        <p14:creationId xmlns:p14="http://schemas.microsoft.com/office/powerpoint/2010/main" val="3748607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8"/>
            <a:ext cx="9150427" cy="5803985"/>
          </a:xfrm>
        </p:spPr>
      </p:pic>
    </p:spTree>
    <p:extLst>
      <p:ext uri="{BB962C8B-B14F-4D97-AF65-F5344CB8AC3E}">
        <p14:creationId xmlns:p14="http://schemas.microsoft.com/office/powerpoint/2010/main" val="1751433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4014"/>
            <a:ext cx="9114703" cy="5729242"/>
          </a:xfrm>
        </p:spPr>
      </p:pic>
    </p:spTree>
    <p:extLst>
      <p:ext uri="{BB962C8B-B14F-4D97-AF65-F5344CB8AC3E}">
        <p14:creationId xmlns:p14="http://schemas.microsoft.com/office/powerpoint/2010/main" val="3555107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8"/>
            <a:ext cx="8590015" cy="6851251"/>
          </a:xfrm>
        </p:spPr>
      </p:pic>
    </p:spTree>
    <p:extLst>
      <p:ext uri="{BB962C8B-B14F-4D97-AF65-F5344CB8AC3E}">
        <p14:creationId xmlns:p14="http://schemas.microsoft.com/office/powerpoint/2010/main" val="799750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" y="0"/>
            <a:ext cx="8890000" cy="6858000"/>
          </a:xfrm>
        </p:spPr>
      </p:pic>
    </p:spTree>
    <p:extLst>
      <p:ext uri="{BB962C8B-B14F-4D97-AF65-F5344CB8AC3E}">
        <p14:creationId xmlns:p14="http://schemas.microsoft.com/office/powerpoint/2010/main" val="2338923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2"/>
            <a:ext cx="9135776" cy="6873311"/>
          </a:xfrm>
        </p:spPr>
      </p:pic>
    </p:spTree>
    <p:extLst>
      <p:ext uri="{BB962C8B-B14F-4D97-AF65-F5344CB8AC3E}">
        <p14:creationId xmlns:p14="http://schemas.microsoft.com/office/powerpoint/2010/main" val="383454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0"/>
            <a:ext cx="9126914" cy="6237312"/>
          </a:xfrm>
        </p:spPr>
      </p:pic>
    </p:spTree>
    <p:extLst>
      <p:ext uri="{BB962C8B-B14F-4D97-AF65-F5344CB8AC3E}">
        <p14:creationId xmlns:p14="http://schemas.microsoft.com/office/powerpoint/2010/main" val="2131767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74"/>
            <a:ext cx="9192878" cy="5253073"/>
          </a:xfrm>
        </p:spPr>
      </p:pic>
    </p:spTree>
    <p:extLst>
      <p:ext uri="{BB962C8B-B14F-4D97-AF65-F5344CB8AC3E}">
        <p14:creationId xmlns:p14="http://schemas.microsoft.com/office/powerpoint/2010/main" val="2868282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9344"/>
            <a:ext cx="9159746" cy="2450232"/>
          </a:xfrm>
        </p:spPr>
      </p:pic>
    </p:spTree>
    <p:extLst>
      <p:ext uri="{BB962C8B-B14F-4D97-AF65-F5344CB8AC3E}">
        <p14:creationId xmlns:p14="http://schemas.microsoft.com/office/powerpoint/2010/main" val="398703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024463" cy="6858000"/>
          </a:xfrm>
        </p:spPr>
      </p:pic>
    </p:spTree>
    <p:extLst>
      <p:ext uri="{BB962C8B-B14F-4D97-AF65-F5344CB8AC3E}">
        <p14:creationId xmlns:p14="http://schemas.microsoft.com/office/powerpoint/2010/main" val="323038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74765" cy="5373216"/>
          </a:xfrm>
        </p:spPr>
      </p:pic>
    </p:spTree>
    <p:extLst>
      <p:ext uri="{BB962C8B-B14F-4D97-AF65-F5344CB8AC3E}">
        <p14:creationId xmlns:p14="http://schemas.microsoft.com/office/powerpoint/2010/main" val="1912690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368" cy="6165304"/>
          </a:xfrm>
        </p:spPr>
      </p:pic>
    </p:spTree>
    <p:extLst>
      <p:ext uri="{BB962C8B-B14F-4D97-AF65-F5344CB8AC3E}">
        <p14:creationId xmlns:p14="http://schemas.microsoft.com/office/powerpoint/2010/main" val="3684422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4632" cy="6858000"/>
          </a:xfrm>
        </p:spPr>
      </p:pic>
    </p:spTree>
    <p:extLst>
      <p:ext uri="{BB962C8B-B14F-4D97-AF65-F5344CB8AC3E}">
        <p14:creationId xmlns:p14="http://schemas.microsoft.com/office/powerpoint/2010/main" val="1084959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616" cy="6858000"/>
          </a:xfrm>
        </p:spPr>
      </p:pic>
    </p:spTree>
    <p:extLst>
      <p:ext uri="{BB962C8B-B14F-4D97-AF65-F5344CB8AC3E}">
        <p14:creationId xmlns:p14="http://schemas.microsoft.com/office/powerpoint/2010/main" val="3539163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6387" cy="6669360"/>
          </a:xfrm>
        </p:spPr>
      </p:pic>
    </p:spTree>
    <p:extLst>
      <p:ext uri="{BB962C8B-B14F-4D97-AF65-F5344CB8AC3E}">
        <p14:creationId xmlns:p14="http://schemas.microsoft.com/office/powerpoint/2010/main" val="892842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088030" cy="3920836"/>
          </a:xfrm>
        </p:spPr>
      </p:pic>
    </p:spTree>
    <p:extLst>
      <p:ext uri="{BB962C8B-B14F-4D97-AF65-F5344CB8AC3E}">
        <p14:creationId xmlns:p14="http://schemas.microsoft.com/office/powerpoint/2010/main" val="1130097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443" cy="5805264"/>
          </a:xfrm>
        </p:spPr>
      </p:pic>
    </p:spTree>
    <p:extLst>
      <p:ext uri="{BB962C8B-B14F-4D97-AF65-F5344CB8AC3E}">
        <p14:creationId xmlns:p14="http://schemas.microsoft.com/office/powerpoint/2010/main" val="420785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2"/>
            <a:ext cx="9132789" cy="6236390"/>
          </a:xfrm>
        </p:spPr>
      </p:pic>
    </p:spTree>
    <p:extLst>
      <p:ext uri="{BB962C8B-B14F-4D97-AF65-F5344CB8AC3E}">
        <p14:creationId xmlns:p14="http://schemas.microsoft.com/office/powerpoint/2010/main" val="1125473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" y="31723"/>
            <a:ext cx="9213534" cy="6133581"/>
          </a:xfrm>
        </p:spPr>
      </p:pic>
    </p:spTree>
    <p:extLst>
      <p:ext uri="{BB962C8B-B14F-4D97-AF65-F5344CB8AC3E}">
        <p14:creationId xmlns:p14="http://schemas.microsoft.com/office/powerpoint/2010/main" val="2631729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8"/>
            <a:ext cx="7700275" cy="6732240"/>
          </a:xfrm>
        </p:spPr>
      </p:pic>
    </p:spTree>
    <p:extLst>
      <p:ext uri="{BB962C8B-B14F-4D97-AF65-F5344CB8AC3E}">
        <p14:creationId xmlns:p14="http://schemas.microsoft.com/office/powerpoint/2010/main" val="13234176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0"/>
            <a:ext cx="5269563" cy="6823720"/>
          </a:xfrm>
        </p:spPr>
      </p:pic>
    </p:spTree>
    <p:extLst>
      <p:ext uri="{BB962C8B-B14F-4D97-AF65-F5344CB8AC3E}">
        <p14:creationId xmlns:p14="http://schemas.microsoft.com/office/powerpoint/2010/main" val="2907353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6496220" cy="6848872"/>
          </a:xfrm>
        </p:spPr>
      </p:pic>
    </p:spTree>
    <p:extLst>
      <p:ext uri="{BB962C8B-B14F-4D97-AF65-F5344CB8AC3E}">
        <p14:creationId xmlns:p14="http://schemas.microsoft.com/office/powerpoint/2010/main" val="3318459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" y="0"/>
            <a:ext cx="9107531" cy="6453336"/>
          </a:xfrm>
        </p:spPr>
      </p:pic>
    </p:spTree>
    <p:extLst>
      <p:ext uri="{BB962C8B-B14F-4D97-AF65-F5344CB8AC3E}">
        <p14:creationId xmlns:p14="http://schemas.microsoft.com/office/powerpoint/2010/main" val="2645875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3774" cy="6858000"/>
          </a:xfrm>
        </p:spPr>
      </p:pic>
    </p:spTree>
    <p:extLst>
      <p:ext uri="{BB962C8B-B14F-4D97-AF65-F5344CB8AC3E}">
        <p14:creationId xmlns:p14="http://schemas.microsoft.com/office/powerpoint/2010/main" val="1460251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483" cy="6525344"/>
          </a:xfrm>
        </p:spPr>
      </p:pic>
    </p:spTree>
    <p:extLst>
      <p:ext uri="{BB962C8B-B14F-4D97-AF65-F5344CB8AC3E}">
        <p14:creationId xmlns:p14="http://schemas.microsoft.com/office/powerpoint/2010/main" val="30358148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" y="34458"/>
            <a:ext cx="9158018" cy="5770806"/>
          </a:xfrm>
        </p:spPr>
      </p:pic>
    </p:spTree>
    <p:extLst>
      <p:ext uri="{BB962C8B-B14F-4D97-AF65-F5344CB8AC3E}">
        <p14:creationId xmlns:p14="http://schemas.microsoft.com/office/powerpoint/2010/main" val="15266430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2702" cy="5805264"/>
          </a:xfrm>
        </p:spPr>
      </p:pic>
    </p:spTree>
    <p:extLst>
      <p:ext uri="{BB962C8B-B14F-4D97-AF65-F5344CB8AC3E}">
        <p14:creationId xmlns:p14="http://schemas.microsoft.com/office/powerpoint/2010/main" val="27586612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" y="12041"/>
            <a:ext cx="9123693" cy="5865231"/>
          </a:xfrm>
        </p:spPr>
      </p:pic>
    </p:spTree>
    <p:extLst>
      <p:ext uri="{BB962C8B-B14F-4D97-AF65-F5344CB8AC3E}">
        <p14:creationId xmlns:p14="http://schemas.microsoft.com/office/powerpoint/2010/main" val="248642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" y="0"/>
            <a:ext cx="9153020" cy="6093296"/>
          </a:xfrm>
        </p:spPr>
      </p:pic>
    </p:spTree>
    <p:extLst>
      <p:ext uri="{BB962C8B-B14F-4D97-AF65-F5344CB8AC3E}">
        <p14:creationId xmlns:p14="http://schemas.microsoft.com/office/powerpoint/2010/main" val="2966182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" y="0"/>
            <a:ext cx="9197085" cy="5229200"/>
          </a:xfrm>
        </p:spPr>
      </p:pic>
    </p:spTree>
    <p:extLst>
      <p:ext uri="{BB962C8B-B14F-4D97-AF65-F5344CB8AC3E}">
        <p14:creationId xmlns:p14="http://schemas.microsoft.com/office/powerpoint/2010/main" val="706383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95145" cy="5877272"/>
          </a:xfrm>
        </p:spPr>
      </p:pic>
    </p:spTree>
    <p:extLst>
      <p:ext uri="{BB962C8B-B14F-4D97-AF65-F5344CB8AC3E}">
        <p14:creationId xmlns:p14="http://schemas.microsoft.com/office/powerpoint/2010/main" val="19008117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1" y="0"/>
            <a:ext cx="9183238" cy="5877272"/>
          </a:xfrm>
        </p:spPr>
      </p:pic>
    </p:spTree>
    <p:extLst>
      <p:ext uri="{BB962C8B-B14F-4D97-AF65-F5344CB8AC3E}">
        <p14:creationId xmlns:p14="http://schemas.microsoft.com/office/powerpoint/2010/main" val="30444795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-29522"/>
            <a:ext cx="7595813" cy="6887522"/>
          </a:xfrm>
        </p:spPr>
      </p:pic>
    </p:spTree>
    <p:extLst>
      <p:ext uri="{BB962C8B-B14F-4D97-AF65-F5344CB8AC3E}">
        <p14:creationId xmlns:p14="http://schemas.microsoft.com/office/powerpoint/2010/main" val="32852277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522"/>
            <a:ext cx="9137907" cy="5978802"/>
          </a:xfrm>
        </p:spPr>
      </p:pic>
    </p:spTree>
    <p:extLst>
      <p:ext uri="{BB962C8B-B14F-4D97-AF65-F5344CB8AC3E}">
        <p14:creationId xmlns:p14="http://schemas.microsoft.com/office/powerpoint/2010/main" val="34346292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2786" cy="5949280"/>
          </a:xfrm>
        </p:spPr>
      </p:pic>
    </p:spTree>
    <p:extLst>
      <p:ext uri="{BB962C8B-B14F-4D97-AF65-F5344CB8AC3E}">
        <p14:creationId xmlns:p14="http://schemas.microsoft.com/office/powerpoint/2010/main" val="34029615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" y="0"/>
            <a:ext cx="9175295" cy="6021288"/>
          </a:xfrm>
        </p:spPr>
      </p:pic>
    </p:spTree>
    <p:extLst>
      <p:ext uri="{BB962C8B-B14F-4D97-AF65-F5344CB8AC3E}">
        <p14:creationId xmlns:p14="http://schemas.microsoft.com/office/powerpoint/2010/main" val="38804286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36"/>
            <a:ext cx="9181837" cy="6197740"/>
          </a:xfrm>
        </p:spPr>
      </p:pic>
    </p:spTree>
    <p:extLst>
      <p:ext uri="{BB962C8B-B14F-4D97-AF65-F5344CB8AC3E}">
        <p14:creationId xmlns:p14="http://schemas.microsoft.com/office/powerpoint/2010/main" val="24206466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" y="-34994"/>
            <a:ext cx="9190657" cy="6892993"/>
          </a:xfrm>
        </p:spPr>
      </p:pic>
    </p:spTree>
    <p:extLst>
      <p:ext uri="{BB962C8B-B14F-4D97-AF65-F5344CB8AC3E}">
        <p14:creationId xmlns:p14="http://schemas.microsoft.com/office/powerpoint/2010/main" val="2025324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0" y="0"/>
            <a:ext cx="9017000" cy="6858000"/>
          </a:xfrm>
        </p:spPr>
      </p:pic>
    </p:spTree>
    <p:extLst>
      <p:ext uri="{BB962C8B-B14F-4D97-AF65-F5344CB8AC3E}">
        <p14:creationId xmlns:p14="http://schemas.microsoft.com/office/powerpoint/2010/main" val="66113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1" y="0"/>
            <a:ext cx="9174871" cy="6381328"/>
          </a:xfrm>
        </p:spPr>
      </p:pic>
    </p:spTree>
    <p:extLst>
      <p:ext uri="{BB962C8B-B14F-4D97-AF65-F5344CB8AC3E}">
        <p14:creationId xmlns:p14="http://schemas.microsoft.com/office/powerpoint/2010/main" val="38009847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43281" cy="6858000"/>
          </a:xfrm>
        </p:spPr>
      </p:pic>
    </p:spTree>
    <p:extLst>
      <p:ext uri="{BB962C8B-B14F-4D97-AF65-F5344CB8AC3E}">
        <p14:creationId xmlns:p14="http://schemas.microsoft.com/office/powerpoint/2010/main" val="26835379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" y="25896"/>
            <a:ext cx="8889355" cy="6832104"/>
          </a:xfrm>
        </p:spPr>
      </p:pic>
    </p:spTree>
    <p:extLst>
      <p:ext uri="{BB962C8B-B14F-4D97-AF65-F5344CB8AC3E}">
        <p14:creationId xmlns:p14="http://schemas.microsoft.com/office/powerpoint/2010/main" val="32618422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0251" cy="6237312"/>
          </a:xfrm>
        </p:spPr>
      </p:pic>
    </p:spTree>
    <p:extLst>
      <p:ext uri="{BB962C8B-B14F-4D97-AF65-F5344CB8AC3E}">
        <p14:creationId xmlns:p14="http://schemas.microsoft.com/office/powerpoint/2010/main" val="31591148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668"/>
            <a:ext cx="9195559" cy="6252980"/>
          </a:xfrm>
        </p:spPr>
      </p:pic>
    </p:spTree>
    <p:extLst>
      <p:ext uri="{BB962C8B-B14F-4D97-AF65-F5344CB8AC3E}">
        <p14:creationId xmlns:p14="http://schemas.microsoft.com/office/powerpoint/2010/main" val="1070072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020"/>
            <a:ext cx="9110691" cy="6247331"/>
          </a:xfrm>
        </p:spPr>
      </p:pic>
    </p:spTree>
    <p:extLst>
      <p:ext uri="{BB962C8B-B14F-4D97-AF65-F5344CB8AC3E}">
        <p14:creationId xmlns:p14="http://schemas.microsoft.com/office/powerpoint/2010/main" val="6931406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794" cy="6237312"/>
          </a:xfrm>
        </p:spPr>
      </p:pic>
    </p:spTree>
    <p:extLst>
      <p:ext uri="{BB962C8B-B14F-4D97-AF65-F5344CB8AC3E}">
        <p14:creationId xmlns:p14="http://schemas.microsoft.com/office/powerpoint/2010/main" val="35019153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74"/>
            <a:ext cx="9119918" cy="5253073"/>
          </a:xfrm>
        </p:spPr>
      </p:pic>
    </p:spTree>
    <p:extLst>
      <p:ext uri="{BB962C8B-B14F-4D97-AF65-F5344CB8AC3E}">
        <p14:creationId xmlns:p14="http://schemas.microsoft.com/office/powerpoint/2010/main" val="19264735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76457" cy="6858000"/>
          </a:xfrm>
        </p:spPr>
      </p:pic>
    </p:spTree>
    <p:extLst>
      <p:ext uri="{BB962C8B-B14F-4D97-AF65-F5344CB8AC3E}">
        <p14:creationId xmlns:p14="http://schemas.microsoft.com/office/powerpoint/2010/main" val="18435854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946" cy="6165304"/>
          </a:xfrm>
        </p:spPr>
      </p:pic>
    </p:spTree>
    <p:extLst>
      <p:ext uri="{BB962C8B-B14F-4D97-AF65-F5344CB8AC3E}">
        <p14:creationId xmlns:p14="http://schemas.microsoft.com/office/powerpoint/2010/main" val="20083441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15133"/>
            <a:ext cx="9216152" cy="5142059"/>
          </a:xfrm>
        </p:spPr>
      </p:pic>
    </p:spTree>
    <p:extLst>
      <p:ext uri="{BB962C8B-B14F-4D97-AF65-F5344CB8AC3E}">
        <p14:creationId xmlns:p14="http://schemas.microsoft.com/office/powerpoint/2010/main" val="219085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0"/>
            <a:ext cx="9149425" cy="4653136"/>
          </a:xfrm>
        </p:spPr>
      </p:pic>
    </p:spTree>
    <p:extLst>
      <p:ext uri="{BB962C8B-B14F-4D97-AF65-F5344CB8AC3E}">
        <p14:creationId xmlns:p14="http://schemas.microsoft.com/office/powerpoint/2010/main" val="18131410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47258" cy="6089460"/>
          </a:xfrm>
        </p:spPr>
      </p:pic>
    </p:spTree>
    <p:extLst>
      <p:ext uri="{BB962C8B-B14F-4D97-AF65-F5344CB8AC3E}">
        <p14:creationId xmlns:p14="http://schemas.microsoft.com/office/powerpoint/2010/main" val="11783349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423" cy="5877272"/>
          </a:xfrm>
        </p:spPr>
      </p:pic>
    </p:spTree>
    <p:extLst>
      <p:ext uri="{BB962C8B-B14F-4D97-AF65-F5344CB8AC3E}">
        <p14:creationId xmlns:p14="http://schemas.microsoft.com/office/powerpoint/2010/main" val="35153877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94657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0" y="18580"/>
            <a:ext cx="9102756" cy="5426643"/>
          </a:xfrm>
        </p:spPr>
      </p:pic>
    </p:spTree>
    <p:extLst>
      <p:ext uri="{BB962C8B-B14F-4D97-AF65-F5344CB8AC3E}">
        <p14:creationId xmlns:p14="http://schemas.microsoft.com/office/powerpoint/2010/main" val="1952900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-26788"/>
            <a:ext cx="9203592" cy="6048075"/>
          </a:xfrm>
        </p:spPr>
      </p:pic>
    </p:spTree>
    <p:extLst>
      <p:ext uri="{BB962C8B-B14F-4D97-AF65-F5344CB8AC3E}">
        <p14:creationId xmlns:p14="http://schemas.microsoft.com/office/powerpoint/2010/main" val="30481066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139" cy="6237312"/>
          </a:xfrm>
        </p:spPr>
      </p:pic>
    </p:spTree>
    <p:extLst>
      <p:ext uri="{BB962C8B-B14F-4D97-AF65-F5344CB8AC3E}">
        <p14:creationId xmlns:p14="http://schemas.microsoft.com/office/powerpoint/2010/main" val="9936396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"/>
            <a:ext cx="9141472" cy="6843045"/>
          </a:xfrm>
        </p:spPr>
      </p:pic>
    </p:spTree>
    <p:extLst>
      <p:ext uri="{BB962C8B-B14F-4D97-AF65-F5344CB8AC3E}">
        <p14:creationId xmlns:p14="http://schemas.microsoft.com/office/powerpoint/2010/main" val="16276580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" y="9484"/>
            <a:ext cx="9114325" cy="6083812"/>
          </a:xfrm>
        </p:spPr>
      </p:pic>
    </p:spTree>
    <p:extLst>
      <p:ext uri="{BB962C8B-B14F-4D97-AF65-F5344CB8AC3E}">
        <p14:creationId xmlns:p14="http://schemas.microsoft.com/office/powerpoint/2010/main" val="15946770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6410" cy="6165304"/>
          </a:xfrm>
        </p:spPr>
      </p:pic>
    </p:spTree>
    <p:extLst>
      <p:ext uri="{BB962C8B-B14F-4D97-AF65-F5344CB8AC3E}">
        <p14:creationId xmlns:p14="http://schemas.microsoft.com/office/powerpoint/2010/main" val="34127623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" y="0"/>
            <a:ext cx="9075122" cy="6093296"/>
          </a:xfrm>
        </p:spPr>
      </p:pic>
    </p:spTree>
    <p:extLst>
      <p:ext uri="{BB962C8B-B14F-4D97-AF65-F5344CB8AC3E}">
        <p14:creationId xmlns:p14="http://schemas.microsoft.com/office/powerpoint/2010/main" val="151091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3478" cy="6957392"/>
          </a:xfrm>
        </p:spPr>
      </p:pic>
    </p:spTree>
    <p:extLst>
      <p:ext uri="{BB962C8B-B14F-4D97-AF65-F5344CB8AC3E}">
        <p14:creationId xmlns:p14="http://schemas.microsoft.com/office/powerpoint/2010/main" val="41843255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" y="0"/>
            <a:ext cx="9172518" cy="6237312"/>
          </a:xfrm>
        </p:spPr>
      </p:pic>
    </p:spTree>
    <p:extLst>
      <p:ext uri="{BB962C8B-B14F-4D97-AF65-F5344CB8AC3E}">
        <p14:creationId xmlns:p14="http://schemas.microsoft.com/office/powerpoint/2010/main" val="40531120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"/>
            <a:ext cx="9142882" cy="6086547"/>
          </a:xfrm>
        </p:spPr>
      </p:pic>
    </p:spTree>
    <p:extLst>
      <p:ext uri="{BB962C8B-B14F-4D97-AF65-F5344CB8AC3E}">
        <p14:creationId xmlns:p14="http://schemas.microsoft.com/office/powerpoint/2010/main" val="5840948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610"/>
            <a:ext cx="9211649" cy="6263921"/>
          </a:xfrm>
        </p:spPr>
      </p:pic>
    </p:spTree>
    <p:extLst>
      <p:ext uri="{BB962C8B-B14F-4D97-AF65-F5344CB8AC3E}">
        <p14:creationId xmlns:p14="http://schemas.microsoft.com/office/powerpoint/2010/main" val="23562395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8518122" cy="6840310"/>
          </a:xfrm>
        </p:spPr>
      </p:pic>
    </p:spTree>
    <p:extLst>
      <p:ext uri="{BB962C8B-B14F-4D97-AF65-F5344CB8AC3E}">
        <p14:creationId xmlns:p14="http://schemas.microsoft.com/office/powerpoint/2010/main" val="39699736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8654" cy="6858000"/>
          </a:xfrm>
        </p:spPr>
      </p:pic>
    </p:spTree>
    <p:extLst>
      <p:ext uri="{BB962C8B-B14F-4D97-AF65-F5344CB8AC3E}">
        <p14:creationId xmlns:p14="http://schemas.microsoft.com/office/powerpoint/2010/main" val="23659808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092" cy="6309320"/>
          </a:xfrm>
        </p:spPr>
      </p:pic>
    </p:spTree>
    <p:extLst>
      <p:ext uri="{BB962C8B-B14F-4D97-AF65-F5344CB8AC3E}">
        <p14:creationId xmlns:p14="http://schemas.microsoft.com/office/powerpoint/2010/main" val="36627723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58337" cy="6237312"/>
          </a:xfrm>
        </p:spPr>
      </p:pic>
    </p:spTree>
    <p:extLst>
      <p:ext uri="{BB962C8B-B14F-4D97-AF65-F5344CB8AC3E}">
        <p14:creationId xmlns:p14="http://schemas.microsoft.com/office/powerpoint/2010/main" val="32204667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"/>
            <a:ext cx="9101796" cy="4206133"/>
          </a:xfrm>
        </p:spPr>
      </p:pic>
    </p:spTree>
    <p:extLst>
      <p:ext uri="{BB962C8B-B14F-4D97-AF65-F5344CB8AC3E}">
        <p14:creationId xmlns:p14="http://schemas.microsoft.com/office/powerpoint/2010/main" val="35692025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28808"/>
            <a:ext cx="9147372" cy="5488423"/>
          </a:xfrm>
        </p:spPr>
      </p:pic>
    </p:spTree>
    <p:extLst>
      <p:ext uri="{BB962C8B-B14F-4D97-AF65-F5344CB8AC3E}">
        <p14:creationId xmlns:p14="http://schemas.microsoft.com/office/powerpoint/2010/main" val="15944942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0"/>
            <a:ext cx="7383780" cy="6858000"/>
          </a:xfrm>
        </p:spPr>
      </p:pic>
    </p:spTree>
    <p:extLst>
      <p:ext uri="{BB962C8B-B14F-4D97-AF65-F5344CB8AC3E}">
        <p14:creationId xmlns:p14="http://schemas.microsoft.com/office/powerpoint/2010/main" val="4293110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19</Words>
  <Application>Microsoft Office PowerPoint</Application>
  <PresentationFormat>Presentazione su schermo (4:3)</PresentationFormat>
  <Paragraphs>2</Paragraphs>
  <Slides>169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169</vt:i4>
      </vt:variant>
    </vt:vector>
  </HeadingPairs>
  <TitlesOfParts>
    <vt:vector size="170" baseType="lpstr">
      <vt:lpstr>Tema di Office</vt:lpstr>
      <vt:lpstr>Presentazione standard di PowerPoint</vt:lpstr>
      <vt:lpstr>Amman, anfiteatro romano</vt:lpstr>
      <vt:lpstr>Aspendos. Aia minore, Monti Tauro, costruito sotto Antonino  e Lucio Vero.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17</cp:revision>
  <dcterms:created xsi:type="dcterms:W3CDTF">2016-03-03T08:06:54Z</dcterms:created>
  <dcterms:modified xsi:type="dcterms:W3CDTF">2019-02-22T20:29:58Z</dcterms:modified>
</cp:coreProperties>
</file>