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0" r:id="rId6"/>
    <p:sldId id="261" r:id="rId7"/>
    <p:sldId id="273" r:id="rId8"/>
    <p:sldId id="272" r:id="rId9"/>
    <p:sldId id="275" r:id="rId10"/>
    <p:sldId id="262" r:id="rId11"/>
    <p:sldId id="274" r:id="rId12"/>
    <p:sldId id="263" r:id="rId13"/>
    <p:sldId id="264" r:id="rId14"/>
    <p:sldId id="265" r:id="rId15"/>
    <p:sldId id="266" r:id="rId16"/>
    <p:sldId id="267" r:id="rId17"/>
    <p:sldId id="270" r:id="rId18"/>
    <p:sldId id="268" r:id="rId19"/>
    <p:sldId id="26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22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97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75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57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45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49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37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43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1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72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17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6DCBC-A108-4B65-BFFC-C397726F5AF4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5F7F-B782-4E63-94C8-254430AC89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89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Parte interna dell’Ara </a:t>
            </a:r>
            <a:r>
              <a:rPr lang="it-IT" dirty="0" err="1" smtClean="0"/>
              <a:t>Pacis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" y="12576"/>
            <a:ext cx="9077341" cy="5648672"/>
          </a:xfrm>
        </p:spPr>
      </p:pic>
    </p:spTree>
    <p:extLst>
      <p:ext uri="{BB962C8B-B14F-4D97-AF65-F5344CB8AC3E}">
        <p14:creationId xmlns:p14="http://schemas.microsoft.com/office/powerpoint/2010/main" val="33046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15" cy="6093296"/>
          </a:xfrm>
        </p:spPr>
      </p:pic>
    </p:spTree>
    <p:extLst>
      <p:ext uri="{BB962C8B-B14F-4D97-AF65-F5344CB8AC3E}">
        <p14:creationId xmlns:p14="http://schemas.microsoft.com/office/powerpoint/2010/main" val="38573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Sponda meridionale, frammento del fregio con </a:t>
            </a:r>
            <a:r>
              <a:rPr lang="it-IT" sz="2000" i="1" dirty="0" err="1" smtClean="0"/>
              <a:t>flamen</a:t>
            </a:r>
            <a:r>
              <a:rPr lang="it-IT" sz="2000" i="1" dirty="0" smtClean="0"/>
              <a:t> </a:t>
            </a:r>
            <a:r>
              <a:rPr lang="it-IT" sz="2000" dirty="0" smtClean="0"/>
              <a:t>e figura a capo velato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44409" cy="5252486"/>
          </a:xfrm>
        </p:spPr>
      </p:pic>
    </p:spTree>
    <p:extLst>
      <p:ext uri="{BB962C8B-B14F-4D97-AF65-F5344CB8AC3E}">
        <p14:creationId xmlns:p14="http://schemas.microsoft.com/office/powerpoint/2010/main" val="19604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4779" cy="5157192"/>
          </a:xfrm>
        </p:spPr>
      </p:pic>
    </p:spTree>
    <p:extLst>
      <p:ext uri="{BB962C8B-B14F-4D97-AF65-F5344CB8AC3E}">
        <p14:creationId xmlns:p14="http://schemas.microsoft.com/office/powerpoint/2010/main" val="18905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81" y="0"/>
            <a:ext cx="5230011" cy="6858000"/>
          </a:xfrm>
        </p:spPr>
      </p:pic>
    </p:spTree>
    <p:extLst>
      <p:ext uri="{BB962C8B-B14F-4D97-AF65-F5344CB8AC3E}">
        <p14:creationId xmlns:p14="http://schemas.microsoft.com/office/powerpoint/2010/main" val="35646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5251"/>
            <a:ext cx="4608512" cy="6912769"/>
          </a:xfrm>
        </p:spPr>
      </p:pic>
    </p:spTree>
    <p:extLst>
      <p:ext uri="{BB962C8B-B14F-4D97-AF65-F5344CB8AC3E}">
        <p14:creationId xmlns:p14="http://schemas.microsoft.com/office/powerpoint/2010/main" val="16042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8435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976"/>
            <a:ext cx="8362099" cy="6381328"/>
          </a:xfrm>
        </p:spPr>
      </p:pic>
    </p:spTree>
    <p:extLst>
      <p:ext uri="{BB962C8B-B14F-4D97-AF65-F5344CB8AC3E}">
        <p14:creationId xmlns:p14="http://schemas.microsoft.com/office/powerpoint/2010/main" val="16723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3"/>
            <a:ext cx="9156949" cy="6301557"/>
          </a:xfrm>
        </p:spPr>
      </p:pic>
    </p:spTree>
    <p:extLst>
      <p:ext uri="{BB962C8B-B14F-4D97-AF65-F5344CB8AC3E}">
        <p14:creationId xmlns:p14="http://schemas.microsoft.com/office/powerpoint/2010/main" val="15278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Decorazione interna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5448"/>
            <a:ext cx="8662583" cy="6496937"/>
          </a:xfrm>
        </p:spPr>
      </p:pic>
    </p:spTree>
    <p:extLst>
      <p:ext uri="{BB962C8B-B14F-4D97-AF65-F5344CB8AC3E}">
        <p14:creationId xmlns:p14="http://schemas.microsoft.com/office/powerpoint/2010/main" val="1580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0"/>
            <a:ext cx="9181682" cy="6117296"/>
          </a:xfrm>
        </p:spPr>
      </p:pic>
    </p:spTree>
    <p:extLst>
      <p:ext uri="{BB962C8B-B14F-4D97-AF65-F5344CB8AC3E}">
        <p14:creationId xmlns:p14="http://schemas.microsoft.com/office/powerpoint/2010/main" val="11669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0"/>
            <a:ext cx="9239266" cy="6864840"/>
          </a:xfrm>
        </p:spPr>
      </p:pic>
    </p:spTree>
    <p:extLst>
      <p:ext uri="{BB962C8B-B14F-4D97-AF65-F5344CB8AC3E}">
        <p14:creationId xmlns:p14="http://schemas.microsoft.com/office/powerpoint/2010/main" val="24702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Sulle sponde dell’altare descrizione della celebrazione annuale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0066" y="-1304854"/>
            <a:ext cx="5676286" cy="8316419"/>
          </a:xfrm>
        </p:spPr>
      </p:pic>
    </p:spTree>
    <p:extLst>
      <p:ext uri="{BB962C8B-B14F-4D97-AF65-F5344CB8AC3E}">
        <p14:creationId xmlns:p14="http://schemas.microsoft.com/office/powerpoint/2010/main" val="38092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18117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556" cy="5733256"/>
          </a:xfrm>
        </p:spPr>
      </p:pic>
    </p:spTree>
    <p:extLst>
      <p:ext uri="{BB962C8B-B14F-4D97-AF65-F5344CB8AC3E}">
        <p14:creationId xmlns:p14="http://schemas.microsoft.com/office/powerpoint/2010/main" val="8261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Altare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416"/>
            <a:ext cx="8345397" cy="6259048"/>
          </a:xfrm>
        </p:spPr>
      </p:pic>
    </p:spTree>
    <p:extLst>
      <p:ext uri="{BB962C8B-B14F-4D97-AF65-F5344CB8AC3E}">
        <p14:creationId xmlns:p14="http://schemas.microsoft.com/office/powerpoint/2010/main" val="707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Sponda settentrionale della mensa sacrificale, lato interno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4" y="-99395"/>
            <a:ext cx="9190514" cy="5904658"/>
          </a:xfrm>
        </p:spPr>
      </p:pic>
    </p:spTree>
    <p:extLst>
      <p:ext uri="{BB962C8B-B14F-4D97-AF65-F5344CB8AC3E}">
        <p14:creationId xmlns:p14="http://schemas.microsoft.com/office/powerpoint/2010/main" val="27304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0405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Sponda settentrionale della mensa sacrificale, lato esterno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" y="-3"/>
            <a:ext cx="9254475" cy="3356994"/>
          </a:xfrm>
        </p:spPr>
      </p:pic>
    </p:spTree>
    <p:extLst>
      <p:ext uri="{BB962C8B-B14F-4D97-AF65-F5344CB8AC3E}">
        <p14:creationId xmlns:p14="http://schemas.microsoft.com/office/powerpoint/2010/main" val="28889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Sponda meridionale della mensa sacrificale, lato esterno.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4448" cy="3275688"/>
          </a:xfrm>
        </p:spPr>
      </p:pic>
    </p:spTree>
    <p:extLst>
      <p:ext uri="{BB962C8B-B14F-4D97-AF65-F5344CB8AC3E}">
        <p14:creationId xmlns:p14="http://schemas.microsoft.com/office/powerpoint/2010/main" val="1194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52</Words>
  <Application>Microsoft Office PowerPoint</Application>
  <PresentationFormat>Presentazione su schermo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Parte interna dell’Ara Pacis</vt:lpstr>
      <vt:lpstr>Presentazione standard di PowerPoint</vt:lpstr>
      <vt:lpstr>Sulle sponde dell’altare descrizione della celebrazione annuale</vt:lpstr>
      <vt:lpstr>Presentazione standard di PowerPoint</vt:lpstr>
      <vt:lpstr>Presentazione standard di PowerPoint</vt:lpstr>
      <vt:lpstr>Altare</vt:lpstr>
      <vt:lpstr>Sponda settentrionale della mensa sacrificale, lato interno</vt:lpstr>
      <vt:lpstr>Sponda settentrionale della mensa sacrificale, lato esterno</vt:lpstr>
      <vt:lpstr>Sponda meridionale della mensa sacrificale, lato esterno.</vt:lpstr>
      <vt:lpstr>Presentazione standard di PowerPoint</vt:lpstr>
      <vt:lpstr>Sponda meridionale, frammento del fregio con flamen e figura a capo velato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Decorazione interna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2016-09-11T13:46:20Z</dcterms:created>
  <dcterms:modified xsi:type="dcterms:W3CDTF">2016-09-12T20:03:57Z</dcterms:modified>
</cp:coreProperties>
</file>