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66" r:id="rId11"/>
    <p:sldId id="275" r:id="rId12"/>
    <p:sldId id="276" r:id="rId13"/>
    <p:sldId id="257" r:id="rId14"/>
    <p:sldId id="258" r:id="rId15"/>
    <p:sldId id="259" r:id="rId16"/>
    <p:sldId id="260" r:id="rId17"/>
    <p:sldId id="262" r:id="rId18"/>
    <p:sldId id="264" r:id="rId19"/>
    <p:sldId id="265" r:id="rId20"/>
    <p:sldId id="263" r:id="rId21"/>
    <p:sldId id="261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1D10-7F1F-4B79-BC8D-B16B0915F986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2A02-5E50-453D-847B-20C71058EB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7293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1D10-7F1F-4B79-BC8D-B16B0915F986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2A02-5E50-453D-847B-20C71058EB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516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1D10-7F1F-4B79-BC8D-B16B0915F986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2A02-5E50-453D-847B-20C71058EB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381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1D10-7F1F-4B79-BC8D-B16B0915F986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2A02-5E50-453D-847B-20C71058EB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27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1D10-7F1F-4B79-BC8D-B16B0915F986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2A02-5E50-453D-847B-20C71058EB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329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1D10-7F1F-4B79-BC8D-B16B0915F986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2A02-5E50-453D-847B-20C71058EB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31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1D10-7F1F-4B79-BC8D-B16B0915F986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2A02-5E50-453D-847B-20C71058EB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8983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1D10-7F1F-4B79-BC8D-B16B0915F986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2A02-5E50-453D-847B-20C71058EB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44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1D10-7F1F-4B79-BC8D-B16B0915F986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2A02-5E50-453D-847B-20C71058EB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27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1D10-7F1F-4B79-BC8D-B16B0915F986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2A02-5E50-453D-847B-20C71058EB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0553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1D10-7F1F-4B79-BC8D-B16B0915F986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62A02-5E50-453D-847B-20C71058EB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86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51D10-7F1F-4B79-BC8D-B16B0915F986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62A02-5E50-453D-847B-20C71058EB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812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228184" y="2130425"/>
            <a:ext cx="2808312" cy="147002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Lastra dei </a:t>
            </a:r>
            <a:r>
              <a:rPr lang="it-IT" i="1" dirty="0" err="1" smtClean="0"/>
              <a:t>quindecim</a:t>
            </a:r>
            <a:r>
              <a:rPr lang="it-IT" i="1" dirty="0" smtClean="0"/>
              <a:t>      viri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228184" y="3789040"/>
            <a:ext cx="2915816" cy="175260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6134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7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28184" y="274638"/>
            <a:ext cx="2808312" cy="3658418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-1"/>
            <a:ext cx="6134374" cy="6858000"/>
          </a:xfrm>
        </p:spPr>
      </p:pic>
    </p:spTree>
    <p:extLst>
      <p:ext uri="{BB962C8B-B14F-4D97-AF65-F5344CB8AC3E}">
        <p14:creationId xmlns:p14="http://schemas.microsoft.com/office/powerpoint/2010/main" val="211313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96136" y="274638"/>
            <a:ext cx="3240360" cy="193022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Figure di adulti, prive di volto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14" y="-1"/>
            <a:ext cx="5735145" cy="6957392"/>
          </a:xfrm>
        </p:spPr>
      </p:pic>
    </p:spTree>
    <p:extLst>
      <p:ext uri="{BB962C8B-B14F-4D97-AF65-F5344CB8AC3E}">
        <p14:creationId xmlns:p14="http://schemas.microsoft.com/office/powerpoint/2010/main" val="267991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Sesto Apuleio </a:t>
            </a:r>
            <a:r>
              <a:rPr lang="it-IT" i="1" dirty="0" smtClean="0"/>
              <a:t>pater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294"/>
            <a:ext cx="7762852" cy="6381328"/>
          </a:xfrm>
        </p:spPr>
      </p:pic>
    </p:spTree>
    <p:extLst>
      <p:ext uri="{BB962C8B-B14F-4D97-AF65-F5344CB8AC3E}">
        <p14:creationId xmlns:p14="http://schemas.microsoft.com/office/powerpoint/2010/main" val="170714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Processione scolpita a basso rilievo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8"/>
            <a:ext cx="8604448" cy="6453336"/>
          </a:xfrm>
        </p:spPr>
      </p:pic>
    </p:spTree>
    <p:extLst>
      <p:ext uri="{BB962C8B-B14F-4D97-AF65-F5344CB8AC3E}">
        <p14:creationId xmlns:p14="http://schemas.microsoft.com/office/powerpoint/2010/main" val="228867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 littori e Augusto ( a destra )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76"/>
            <a:ext cx="8508437" cy="6381328"/>
          </a:xfrm>
        </p:spPr>
      </p:pic>
    </p:spTree>
    <p:extLst>
      <p:ext uri="{BB962C8B-B14F-4D97-AF65-F5344CB8AC3E}">
        <p14:creationId xmlns:p14="http://schemas.microsoft.com/office/powerpoint/2010/main" val="175108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 flamini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000"/>
            <a:ext cx="8508437" cy="6381328"/>
          </a:xfrm>
        </p:spPr>
      </p:pic>
    </p:spTree>
    <p:extLst>
      <p:ext uri="{BB962C8B-B14F-4D97-AF65-F5344CB8AC3E}">
        <p14:creationId xmlns:p14="http://schemas.microsoft.com/office/powerpoint/2010/main" val="195341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139748" cy="6104811"/>
          </a:xfrm>
        </p:spPr>
      </p:pic>
    </p:spTree>
    <p:extLst>
      <p:ext uri="{BB962C8B-B14F-4D97-AF65-F5344CB8AC3E}">
        <p14:creationId xmlns:p14="http://schemas.microsoft.com/office/powerpoint/2010/main" val="39926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68"/>
            <a:ext cx="8361284" cy="6891168"/>
          </a:xfrm>
        </p:spPr>
      </p:pic>
    </p:spTree>
    <p:extLst>
      <p:ext uri="{BB962C8B-B14F-4D97-AF65-F5344CB8AC3E}">
        <p14:creationId xmlns:p14="http://schemas.microsoft.com/office/powerpoint/2010/main" val="240977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38413" cy="5589240"/>
          </a:xfrm>
        </p:spPr>
      </p:pic>
    </p:spTree>
    <p:extLst>
      <p:ext uri="{BB962C8B-B14F-4D97-AF65-F5344CB8AC3E}">
        <p14:creationId xmlns:p14="http://schemas.microsoft.com/office/powerpoint/2010/main" val="4859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15874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84168" y="274638"/>
            <a:ext cx="3059832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Part. Dell’</a:t>
            </a:r>
            <a:r>
              <a:rPr lang="it-IT" i="1" dirty="0" err="1" smtClean="0"/>
              <a:t>acetta</a:t>
            </a:r>
            <a:r>
              <a:rPr lang="it-IT" i="1" dirty="0" smtClean="0"/>
              <a:t> </a:t>
            </a:r>
            <a:r>
              <a:rPr lang="it-IT" dirty="0" smtClean="0"/>
              <a:t>con tripode sostenuta da un </a:t>
            </a:r>
            <a:r>
              <a:rPr lang="it-IT" i="1" dirty="0" err="1" smtClean="0"/>
              <a:t>camillus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4"/>
            <a:ext cx="5981160" cy="6856856"/>
          </a:xfrm>
        </p:spPr>
      </p:pic>
    </p:spTree>
    <p:extLst>
      <p:ext uri="{BB962C8B-B14F-4D97-AF65-F5344CB8AC3E}">
        <p14:creationId xmlns:p14="http://schemas.microsoft.com/office/powerpoint/2010/main" val="399698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Calchi della Gens Julia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5786" cy="6093296"/>
          </a:xfrm>
        </p:spPr>
      </p:pic>
    </p:spTree>
    <p:extLst>
      <p:ext uri="{BB962C8B-B14F-4D97-AF65-F5344CB8AC3E}">
        <p14:creationId xmlns:p14="http://schemas.microsoft.com/office/powerpoint/2010/main" val="369878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Calco di Roma con Vittoria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60"/>
            <a:ext cx="9159206" cy="6182464"/>
          </a:xfrm>
        </p:spPr>
      </p:pic>
    </p:spTree>
    <p:extLst>
      <p:ext uri="{BB962C8B-B14F-4D97-AF65-F5344CB8AC3E}">
        <p14:creationId xmlns:p14="http://schemas.microsoft.com/office/powerpoint/2010/main" val="8527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88224" y="274638"/>
            <a:ext cx="2555776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Lastra dei </a:t>
            </a:r>
            <a:r>
              <a:rPr lang="it-IT" i="1" dirty="0" err="1" smtClean="0"/>
              <a:t>septem</a:t>
            </a:r>
            <a:r>
              <a:rPr lang="it-IT" i="1" dirty="0" smtClean="0"/>
              <a:t> viri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-1"/>
            <a:ext cx="6506307" cy="6858000"/>
          </a:xfrm>
        </p:spPr>
      </p:pic>
    </p:spTree>
    <p:extLst>
      <p:ext uri="{BB962C8B-B14F-4D97-AF65-F5344CB8AC3E}">
        <p14:creationId xmlns:p14="http://schemas.microsoft.com/office/powerpoint/2010/main" val="53942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04248" y="274638"/>
            <a:ext cx="2304256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Part. di lastra dei </a:t>
            </a:r>
            <a:r>
              <a:rPr lang="it-IT" i="1" dirty="0" err="1" smtClean="0"/>
              <a:t>septem</a:t>
            </a:r>
            <a:r>
              <a:rPr lang="it-IT" i="1" dirty="0" smtClean="0"/>
              <a:t> viri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6670489" cy="6957392"/>
          </a:xfrm>
        </p:spPr>
      </p:pic>
    </p:spTree>
    <p:extLst>
      <p:ext uri="{BB962C8B-B14F-4D97-AF65-F5344CB8AC3E}">
        <p14:creationId xmlns:p14="http://schemas.microsoft.com/office/powerpoint/2010/main" val="413653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4283968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Agrippa ed il figlio Giulio Cesare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180" y="0"/>
            <a:ext cx="4763640" cy="6858000"/>
          </a:xfrm>
        </p:spPr>
      </p:pic>
    </p:spTree>
    <p:extLst>
      <p:ext uri="{BB962C8B-B14F-4D97-AF65-F5344CB8AC3E}">
        <p14:creationId xmlns:p14="http://schemas.microsoft.com/office/powerpoint/2010/main" val="396885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707904" cy="114300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5396696" cy="6858000"/>
          </a:xfrm>
        </p:spPr>
      </p:pic>
    </p:spTree>
    <p:extLst>
      <p:ext uri="{BB962C8B-B14F-4D97-AF65-F5344CB8AC3E}">
        <p14:creationId xmlns:p14="http://schemas.microsoft.com/office/powerpoint/2010/main" val="133169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Processione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23063" cy="5733256"/>
          </a:xfrm>
        </p:spPr>
      </p:pic>
    </p:spTree>
    <p:extLst>
      <p:ext uri="{BB962C8B-B14F-4D97-AF65-F5344CB8AC3E}">
        <p14:creationId xmlns:p14="http://schemas.microsoft.com/office/powerpoint/2010/main" val="366933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40152" y="274638"/>
            <a:ext cx="3096344" cy="329837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Sostituita da un calco nell</a:t>
            </a:r>
            <a:r>
              <a:rPr lang="it-IT" i="1" dirty="0" smtClean="0"/>
              <a:t>’Ara </a:t>
            </a:r>
            <a:r>
              <a:rPr lang="it-IT" i="1" dirty="0" err="1" smtClean="0"/>
              <a:t>Pacis</a:t>
            </a:r>
            <a:r>
              <a:rPr lang="it-IT" i="1" dirty="0" smtClean="0"/>
              <a:t>,</a:t>
            </a:r>
            <a:r>
              <a:rPr lang="it-IT" dirty="0" smtClean="0"/>
              <a:t> questa lastra si trova al Louvre.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5850510" cy="6858000"/>
          </a:xfrm>
        </p:spPr>
      </p:pic>
    </p:spTree>
    <p:extLst>
      <p:ext uri="{BB962C8B-B14F-4D97-AF65-F5344CB8AC3E}">
        <p14:creationId xmlns:p14="http://schemas.microsoft.com/office/powerpoint/2010/main" val="148475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392488" cy="207424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Il più piccolo, dovrebbe essere Giulio Cesare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77412" cy="6858000"/>
          </a:xfrm>
        </p:spPr>
      </p:pic>
    </p:spTree>
    <p:extLst>
      <p:ext uri="{BB962C8B-B14F-4D97-AF65-F5344CB8AC3E}">
        <p14:creationId xmlns:p14="http://schemas.microsoft.com/office/powerpoint/2010/main" val="367270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80</Words>
  <Application>Microsoft Office PowerPoint</Application>
  <PresentationFormat>Presentazione su schermo (4:3)</PresentationFormat>
  <Paragraphs>15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Lastra dei quindecim      viri</vt:lpstr>
      <vt:lpstr>Part. Dell’acetta con tripode sostenuta da un camillus</vt:lpstr>
      <vt:lpstr>Lastra dei septem viri</vt:lpstr>
      <vt:lpstr>  Part. di lastra dei septem viri</vt:lpstr>
      <vt:lpstr>Agrippa ed il figlio Giulio Cesare</vt:lpstr>
      <vt:lpstr>Presentazione standard di PowerPoint</vt:lpstr>
      <vt:lpstr>Processione</vt:lpstr>
      <vt:lpstr>Sostituita da un calco nell’Ara Pacis, questa lastra si trova al Louvre.</vt:lpstr>
      <vt:lpstr>Il più piccolo, dovrebbe essere Giulio Cesare</vt:lpstr>
      <vt:lpstr>Presentazione standard di PowerPoint</vt:lpstr>
      <vt:lpstr>Figure di adulti, prive di volto</vt:lpstr>
      <vt:lpstr>Sesto Apuleio pater</vt:lpstr>
      <vt:lpstr>Processione scolpita a basso rilievo</vt:lpstr>
      <vt:lpstr>I littori e Augusto ( a destra )</vt:lpstr>
      <vt:lpstr>I flamini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Calchi della Gens Julia</vt:lpstr>
      <vt:lpstr>Calco di Roma con Vittoria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9</cp:revision>
  <dcterms:created xsi:type="dcterms:W3CDTF">2016-09-11T07:08:09Z</dcterms:created>
  <dcterms:modified xsi:type="dcterms:W3CDTF">2016-09-12T13:51:23Z</dcterms:modified>
</cp:coreProperties>
</file>