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84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72294-BBBC-483B-B61F-C2F713489798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3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B4740-8CBF-4D26-BCF6-B361A96D34C0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9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F890A-0CDA-40D8-BEC9-CF40FB6E34D8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9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3508B-AD35-4451-B134-CA1F89FA5386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8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8811D-F122-467B-B59A-360118ADC865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2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F6C09-7BC2-4314-8818-4AD5B61D455C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8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086E8-922F-4E33-BE08-70AFAECDE707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1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6E0E1-6F89-4F18-9C95-AB2336946558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81046-F47B-43E5-AAC2-FE169BE90965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40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A4784-88ED-41B4-B57E-C0F92A908A40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2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D2C50-4C0A-42DF-A65D-08399D9B56CB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7EF1A4-9D3F-49C1-9628-1DB361849F68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5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71012" name="Picture 4" descr="C:\Documents and Settings\padre\Documenti\AG6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24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3276600" y="53340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L’apostolo S. Mattia</a:t>
            </a:r>
          </a:p>
        </p:txBody>
      </p:sp>
    </p:spTree>
    <p:extLst>
      <p:ext uri="{BB962C8B-B14F-4D97-AF65-F5344CB8AC3E}">
        <p14:creationId xmlns:p14="http://schemas.microsoft.com/office/powerpoint/2010/main" val="1193432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99332" name="Picture 4" descr="C:\Documents and Settings\padre\Documenti\AG7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5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5029200" y="5334000"/>
            <a:ext cx="3276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Particolare della statua della Carità</a:t>
            </a:r>
          </a:p>
        </p:txBody>
      </p:sp>
    </p:spTree>
    <p:extLst>
      <p:ext uri="{BB962C8B-B14F-4D97-AF65-F5344CB8AC3E}">
        <p14:creationId xmlns:p14="http://schemas.microsoft.com/office/powerpoint/2010/main" val="496569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3556" name="Picture 4" descr="C:\Documents and Settings\padre\Documenti\AG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0"/>
            <a:ext cx="2752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172200" y="5181600"/>
            <a:ext cx="2971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La virtù della Religione</a:t>
            </a:r>
          </a:p>
        </p:txBody>
      </p:sp>
    </p:spTree>
    <p:extLst>
      <p:ext uri="{BB962C8B-B14F-4D97-AF65-F5344CB8AC3E}">
        <p14:creationId xmlns:p14="http://schemas.microsoft.com/office/powerpoint/2010/main" val="2731983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55652" name="Picture 4" descr="C:\Documents and Settings\padre\Documenti\AG8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6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5105400" y="6240463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La Religione</a:t>
            </a:r>
          </a:p>
        </p:txBody>
      </p:sp>
    </p:spTree>
    <p:extLst>
      <p:ext uri="{BB962C8B-B14F-4D97-AF65-F5344CB8AC3E}">
        <p14:creationId xmlns:p14="http://schemas.microsoft.com/office/powerpoint/2010/main" val="833342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9700" name="Picture 4" descr="C:\Documents and Settings\padre\Documenti\AG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52400" y="65532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0" y="6469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San Marco, San Paolo, San Luca</a:t>
            </a:r>
          </a:p>
        </p:txBody>
      </p:sp>
    </p:spTree>
    <p:extLst>
      <p:ext uri="{BB962C8B-B14F-4D97-AF65-F5344CB8AC3E}">
        <p14:creationId xmlns:p14="http://schemas.microsoft.com/office/powerpoint/2010/main" val="989267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57700" name="Picture 4" descr="C:\Documents and Settings\padre\Documenti\AG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86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5029200" y="5334000"/>
            <a:ext cx="396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Particolare della statua           di San Marco</a:t>
            </a:r>
          </a:p>
        </p:txBody>
      </p:sp>
    </p:spTree>
    <p:extLst>
      <p:ext uri="{BB962C8B-B14F-4D97-AF65-F5344CB8AC3E}">
        <p14:creationId xmlns:p14="http://schemas.microsoft.com/office/powerpoint/2010/main" val="1314044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95588" name="Picture 4" descr="C:\Documents and Settings\padre\Documenti\AG1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25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4724400" y="3352800"/>
            <a:ext cx="441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Particolare                                         dell’apostolo San Paolo</a:t>
            </a:r>
          </a:p>
        </p:txBody>
      </p:sp>
    </p:spTree>
    <p:extLst>
      <p:ext uri="{BB962C8B-B14F-4D97-AF65-F5344CB8AC3E}">
        <p14:creationId xmlns:p14="http://schemas.microsoft.com/office/powerpoint/2010/main" val="1317721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94564" name="Picture 4" descr="C:\Documents and Settings\padre\Documenti\AG1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18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4876800" y="4419600"/>
            <a:ext cx="403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Paricolare                          dell’Evangelista Luca</a:t>
            </a:r>
          </a:p>
        </p:txBody>
      </p:sp>
    </p:spTree>
    <p:extLst>
      <p:ext uri="{BB962C8B-B14F-4D97-AF65-F5344CB8AC3E}">
        <p14:creationId xmlns:p14="http://schemas.microsoft.com/office/powerpoint/2010/main" val="631479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0724" name="Picture 4" descr="C:\Documents and Settings\padre\Documenti\AG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0" y="64770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Santo Stefano, San Paolo eremita, San Lorenzo</a:t>
            </a:r>
          </a:p>
        </p:txBody>
      </p:sp>
    </p:spTree>
    <p:extLst>
      <p:ext uri="{BB962C8B-B14F-4D97-AF65-F5344CB8AC3E}">
        <p14:creationId xmlns:p14="http://schemas.microsoft.com/office/powerpoint/2010/main" val="186498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91492" name="Picture 4" descr="C:\Documents and Settings\padre\Documenti\AG10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9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5029200" y="43434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San Paolo eremita</a:t>
            </a:r>
          </a:p>
        </p:txBody>
      </p:sp>
    </p:spTree>
    <p:extLst>
      <p:ext uri="{BB962C8B-B14F-4D97-AF65-F5344CB8AC3E}">
        <p14:creationId xmlns:p14="http://schemas.microsoft.com/office/powerpoint/2010/main" val="2514997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4580" name="Picture 4" descr="C:\Documents and Settings\padre\Documenti\AG2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0"/>
            <a:ext cx="3025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477000" y="3505200"/>
            <a:ext cx="2667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La virtù della Prudenza … con tre teste</a:t>
            </a:r>
          </a:p>
        </p:txBody>
      </p:sp>
    </p:spTree>
    <p:extLst>
      <p:ext uri="{BB962C8B-B14F-4D97-AF65-F5344CB8AC3E}">
        <p14:creationId xmlns:p14="http://schemas.microsoft.com/office/powerpoint/2010/main" val="1341998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60772" name="Picture 4" descr="C:\Documents and Settings\padre\Documenti\AG5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1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086600" y="2354263"/>
            <a:ext cx="1905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Particolari:   S. Pietro,               S. Giovanni,  S. Filippo,                S. Matteo     </a:t>
            </a:r>
          </a:p>
        </p:txBody>
      </p:sp>
    </p:spTree>
    <p:extLst>
      <p:ext uri="{BB962C8B-B14F-4D97-AF65-F5344CB8AC3E}">
        <p14:creationId xmlns:p14="http://schemas.microsoft.com/office/powerpoint/2010/main" val="3040847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74084" name="Picture 4" descr="C:\Documents and Settings\padre\Documenti\AG8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0"/>
            <a:ext cx="4989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152400" y="5249863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La virtù della Prudenza</a:t>
            </a:r>
          </a:p>
        </p:txBody>
      </p:sp>
    </p:spTree>
    <p:extLst>
      <p:ext uri="{BB962C8B-B14F-4D97-AF65-F5344CB8AC3E}">
        <p14:creationId xmlns:p14="http://schemas.microsoft.com/office/powerpoint/2010/main" val="3896015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5604" name="Picture 4" descr="C:\Documents and Settings\padre\Documenti\AG2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0"/>
            <a:ext cx="3025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324600" y="3200400"/>
            <a:ext cx="281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La virtù della Giustizia</a:t>
            </a:r>
          </a:p>
        </p:txBody>
      </p:sp>
    </p:spTree>
    <p:extLst>
      <p:ext uri="{BB962C8B-B14F-4D97-AF65-F5344CB8AC3E}">
        <p14:creationId xmlns:p14="http://schemas.microsoft.com/office/powerpoint/2010/main" val="1032373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82276" name="Picture 4" descr="C:\Documents and Settings\padre\Documenti\AG8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6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5181600" y="3962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La virtù della Giustizia</a:t>
            </a:r>
          </a:p>
        </p:txBody>
      </p:sp>
    </p:spTree>
    <p:extLst>
      <p:ext uri="{BB962C8B-B14F-4D97-AF65-F5344CB8AC3E}">
        <p14:creationId xmlns:p14="http://schemas.microsoft.com/office/powerpoint/2010/main" val="3734928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80228" name="Picture 4" descr="C:\Documents and Settings\padre\Documenti\AG8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0"/>
            <a:ext cx="4989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304800" y="3581400"/>
            <a:ext cx="358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Particolare della virtù                          della Giustizia</a:t>
            </a:r>
          </a:p>
        </p:txBody>
      </p:sp>
    </p:spTree>
    <p:extLst>
      <p:ext uri="{BB962C8B-B14F-4D97-AF65-F5344CB8AC3E}">
        <p14:creationId xmlns:p14="http://schemas.microsoft.com/office/powerpoint/2010/main" val="358914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6628" name="Picture 4" descr="C:\Documents and Settings\padre\Documenti\AG2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0"/>
            <a:ext cx="2819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324600" y="3276600"/>
            <a:ext cx="281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La virtù della Temperanza</a:t>
            </a:r>
          </a:p>
        </p:txBody>
      </p:sp>
    </p:spTree>
    <p:extLst>
      <p:ext uri="{BB962C8B-B14F-4D97-AF65-F5344CB8AC3E}">
        <p14:creationId xmlns:p14="http://schemas.microsoft.com/office/powerpoint/2010/main" val="686116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894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89444" name="Picture 1028" descr="C:\Documents and Settings\padre\Documenti\AG1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1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445" name="Text Box 1029"/>
          <p:cNvSpPr txBox="1">
            <a:spLocks noChangeArrowheads="1"/>
          </p:cNvSpPr>
          <p:nvPr/>
        </p:nvSpPr>
        <p:spPr bwMode="auto">
          <a:xfrm>
            <a:off x="3429000" y="44958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La virtù della Temperanza</a:t>
            </a:r>
          </a:p>
        </p:txBody>
      </p:sp>
    </p:spTree>
    <p:extLst>
      <p:ext uri="{BB962C8B-B14F-4D97-AF65-F5344CB8AC3E}">
        <p14:creationId xmlns:p14="http://schemas.microsoft.com/office/powerpoint/2010/main" val="1418547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90468" name="Picture 4" descr="C:\Documents and Settings\padre\Documenti\AG1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6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5181600" y="3733800"/>
            <a:ext cx="373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Particolare della virtù della Temperanza</a:t>
            </a:r>
          </a:p>
        </p:txBody>
      </p:sp>
    </p:spTree>
    <p:extLst>
      <p:ext uri="{BB962C8B-B14F-4D97-AF65-F5344CB8AC3E}">
        <p14:creationId xmlns:p14="http://schemas.microsoft.com/office/powerpoint/2010/main" val="414024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7653" name="Picture 5" descr="C:\Documents and Settings\padre\Documenti\AG2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0"/>
            <a:ext cx="2949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172200" y="3581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La virtù della Fortezza</a:t>
            </a:r>
          </a:p>
        </p:txBody>
      </p:sp>
    </p:spTree>
    <p:extLst>
      <p:ext uri="{BB962C8B-B14F-4D97-AF65-F5344CB8AC3E}">
        <p14:creationId xmlns:p14="http://schemas.microsoft.com/office/powerpoint/2010/main" val="1131534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77156" name="Picture 4" descr="C:\Documents and Settings\padre\Documenti\AG9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5875"/>
            <a:ext cx="7543800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0" y="2963863"/>
            <a:ext cx="152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Part. Testa della virtù della Fortezza</a:t>
            </a:r>
          </a:p>
        </p:txBody>
      </p:sp>
    </p:spTree>
    <p:extLst>
      <p:ext uri="{BB962C8B-B14F-4D97-AF65-F5344CB8AC3E}">
        <p14:creationId xmlns:p14="http://schemas.microsoft.com/office/powerpoint/2010/main" val="1784344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78180" name="Picture 4" descr="C:\Documents and Settings\padre\Documenti\AG9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1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6019800" y="3573463"/>
            <a:ext cx="2895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Particolare della virtù della Fortezza</a:t>
            </a:r>
          </a:p>
        </p:txBody>
      </p:sp>
    </p:spTree>
    <p:extLst>
      <p:ext uri="{BB962C8B-B14F-4D97-AF65-F5344CB8AC3E}">
        <p14:creationId xmlns:p14="http://schemas.microsoft.com/office/powerpoint/2010/main" val="3105690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61796" name="Picture 4" descr="C:\Documents and Settings\padre\Documenti\AG5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94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6858000" y="2743200"/>
            <a:ext cx="22860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Particolari: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S. Giacomo,                 S. Andrea,                     S. Gicomo Alfeo,                            S. Simone</a:t>
            </a:r>
          </a:p>
        </p:txBody>
      </p:sp>
    </p:spTree>
    <p:extLst>
      <p:ext uri="{BB962C8B-B14F-4D97-AF65-F5344CB8AC3E}">
        <p14:creationId xmlns:p14="http://schemas.microsoft.com/office/powerpoint/2010/main" val="1455873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1749" name="Picture 5" descr="C:\Documents and Settings\padre\Documenti\AG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2374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943600" y="2971800"/>
            <a:ext cx="320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La virtù della Mansuetudine</a:t>
            </a:r>
          </a:p>
        </p:txBody>
      </p:sp>
    </p:spTree>
    <p:extLst>
      <p:ext uri="{BB962C8B-B14F-4D97-AF65-F5344CB8AC3E}">
        <p14:creationId xmlns:p14="http://schemas.microsoft.com/office/powerpoint/2010/main" val="115337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62820" name="Picture 4" descr="C:\Documents and Settings\padre\Documenti\AG5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0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6934200" y="2735263"/>
            <a:ext cx="2057400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Particolari: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S. Tommaso, S. Bartolomeo, S. Taddeo,                   S. Mattia</a:t>
            </a:r>
          </a:p>
        </p:txBody>
      </p:sp>
    </p:spTree>
    <p:extLst>
      <p:ext uri="{BB962C8B-B14F-4D97-AF65-F5344CB8AC3E}">
        <p14:creationId xmlns:p14="http://schemas.microsoft.com/office/powerpoint/2010/main" val="225941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2532" name="Picture 4" descr="C:\Documents and Settings\padre\Documenti\AG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225"/>
            <a:ext cx="7620000" cy="681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990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La Fede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362200" y="144463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La Speranza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7620000" y="449263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La Carità</a:t>
            </a:r>
          </a:p>
        </p:txBody>
      </p:sp>
    </p:spTree>
    <p:extLst>
      <p:ext uri="{BB962C8B-B14F-4D97-AF65-F5344CB8AC3E}">
        <p14:creationId xmlns:p14="http://schemas.microsoft.com/office/powerpoint/2010/main" val="17613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00356" name="Picture 4" descr="C:\Documents and Settings\padre\Documenti\AG5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6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5257800" y="6316663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La Fede</a:t>
            </a:r>
          </a:p>
        </p:txBody>
      </p:sp>
    </p:spTree>
    <p:extLst>
      <p:ext uri="{BB962C8B-B14F-4D97-AF65-F5344CB8AC3E}">
        <p14:creationId xmlns:p14="http://schemas.microsoft.com/office/powerpoint/2010/main" val="639660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72036" name="Picture 4" descr="C:\Documents and Settings\padre\Documenti\AG6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29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4800600" y="5173663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La virtù della Speranza</a:t>
            </a:r>
          </a:p>
        </p:txBody>
      </p:sp>
    </p:spTree>
    <p:extLst>
      <p:ext uri="{BB962C8B-B14F-4D97-AF65-F5344CB8AC3E}">
        <p14:creationId xmlns:p14="http://schemas.microsoft.com/office/powerpoint/2010/main" val="3117545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01380" name="Picture 4" descr="C:\Documents and Settings\padre\Documenti\AG7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0"/>
            <a:ext cx="4808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152400" y="61722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La Carità</a:t>
            </a:r>
          </a:p>
        </p:txBody>
      </p:sp>
    </p:spTree>
    <p:extLst>
      <p:ext uri="{BB962C8B-B14F-4D97-AF65-F5344CB8AC3E}">
        <p14:creationId xmlns:p14="http://schemas.microsoft.com/office/powerpoint/2010/main" val="1347716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/>
            </a:r>
            <a:br>
              <a:rPr lang="it-IT" altLang="it-IT"/>
            </a:br>
            <a:endParaRPr lang="it-IT" altLang="it-IT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98308" name="Picture 4" descr="C:\Documents and Settings\padre\Documenti\AG7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03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4572000" y="6316663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La Carità</a:t>
            </a:r>
          </a:p>
        </p:txBody>
      </p:sp>
    </p:spTree>
    <p:extLst>
      <p:ext uri="{BB962C8B-B14F-4D97-AF65-F5344CB8AC3E}">
        <p14:creationId xmlns:p14="http://schemas.microsoft.com/office/powerpoint/2010/main" val="3225048562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Presentazione su schermo (4:3)</PresentationFormat>
  <Paragraphs>35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2018-11-30T12:28:25Z</dcterms:created>
  <dcterms:modified xsi:type="dcterms:W3CDTF">2018-11-30T12:29:17Z</dcterms:modified>
</cp:coreProperties>
</file>