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CF99-8FB8-4E14-994A-593DECD5DB4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6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F713D-E2CC-46DA-B764-E39351E8DAA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3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EF71-BDE9-4D25-A600-64EE87EED82B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6BBDF-F1FC-4EF4-8E56-E86B7D98551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1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E3FCF-640C-42E5-9DBA-469FA67EE22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0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B1A1-C792-46A6-B93F-A0DB68E32EF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F636-893C-454B-99C5-81AB71515B7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B8C5D-2F21-4ADA-87BB-8DF6A44C4F2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6F17-BEC4-4CC5-854B-84B39D3EE16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577-5597-4AA7-A1A5-937008F4D4E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3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EE7B2-3F59-41A3-B8B0-7F26692161F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771693-1B3E-4D8A-8D33-822088E8B2D0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3540" name="Picture 4" descr="C:\Documents and Settings\padre\Documenti\AG1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Mansuetudine</a:t>
            </a:r>
          </a:p>
        </p:txBody>
      </p:sp>
    </p:spTree>
    <p:extLst>
      <p:ext uri="{BB962C8B-B14F-4D97-AF65-F5344CB8AC3E}">
        <p14:creationId xmlns:p14="http://schemas.microsoft.com/office/powerpoint/2010/main" val="404029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1428" name="WordArt 4"/>
          <p:cNvSpPr>
            <a:spLocks noChangeArrowheads="1" noChangeShapeType="1" noTextEdit="1"/>
          </p:cNvSpPr>
          <p:nvPr/>
        </p:nvSpPr>
        <p:spPr bwMode="auto">
          <a:xfrm>
            <a:off x="1600200" y="3100388"/>
            <a:ext cx="5943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Il secondo registro</a:t>
            </a:r>
          </a:p>
        </p:txBody>
      </p:sp>
    </p:spTree>
    <p:extLst>
      <p:ext uri="{BB962C8B-B14F-4D97-AF65-F5344CB8AC3E}">
        <p14:creationId xmlns:p14="http://schemas.microsoft.com/office/powerpoint/2010/main" val="324023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6868" name="Picture 4" descr="C:\Documents and Settings\padre\Documenti\AG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440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4876800"/>
            <a:ext cx="8229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Quattro giovani sollevano la sindone che vela il feretro.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 Gregorio e san Girolamo, dottori della Chiesa.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4 scultori: Claudio, Nicostrato, Sinfoniano, Simplicio, ( Santi )</a:t>
            </a:r>
          </a:p>
        </p:txBody>
      </p:sp>
    </p:spTree>
    <p:extLst>
      <p:ext uri="{BB962C8B-B14F-4D97-AF65-F5344CB8AC3E}">
        <p14:creationId xmlns:p14="http://schemas.microsoft.com/office/powerpoint/2010/main" val="370936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0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0404" name="Picture 1028" descr="C:\Documents and Settings\padre\Documenti\AG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10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5" name="Text Box 1029"/>
          <p:cNvSpPr txBox="1">
            <a:spLocks noChangeArrowheads="1"/>
          </p:cNvSpPr>
          <p:nvPr/>
        </p:nvSpPr>
        <p:spPr bwMode="auto">
          <a:xfrm>
            <a:off x="4495800" y="2819400"/>
            <a:ext cx="464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Sant’Agostino giacente, in abiti pontificali, con un libro aperto                         tra le mani.</a:t>
            </a:r>
          </a:p>
        </p:txBody>
      </p:sp>
    </p:spTree>
    <p:extLst>
      <p:ext uri="{BB962C8B-B14F-4D97-AF65-F5344CB8AC3E}">
        <p14:creationId xmlns:p14="http://schemas.microsoft.com/office/powerpoint/2010/main" val="226503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867400" y="31242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Il tempietto col corpo                di Sant’Agostino</a:t>
            </a:r>
          </a:p>
        </p:txBody>
      </p:sp>
      <p:pic>
        <p:nvPicPr>
          <p:cNvPr id="202759" name="Picture 7" descr="C:\Documents and Settings\padre\Documenti\ba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1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68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5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828" name="Picture 1028" descr="C:\Documents and Settings\padre\Documenti\TES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9" name="Text Box 1029"/>
          <p:cNvSpPr txBox="1">
            <a:spLocks noChangeArrowheads="1"/>
          </p:cNvSpPr>
          <p:nvPr/>
        </p:nvSpPr>
        <p:spPr bwMode="auto">
          <a:xfrm>
            <a:off x="304800" y="5791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Testa della statua di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245831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867400" y="30480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Le mani della statua di Sant’Agostino</a:t>
            </a:r>
          </a:p>
        </p:txBody>
      </p:sp>
      <p:pic>
        <p:nvPicPr>
          <p:cNvPr id="203783" name="Picture 7" descr="C:\Documents and Settings\padre\Documenti\MA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5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4020" name="Picture 4" descr="C:\Documents and Settings\padre\Documenti\LIB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57200" y="54864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Un particolare della statua del Santo</a:t>
            </a:r>
          </a:p>
        </p:txBody>
      </p:sp>
    </p:spTree>
    <p:extLst>
      <p:ext uri="{BB962C8B-B14F-4D97-AF65-F5344CB8AC3E}">
        <p14:creationId xmlns:p14="http://schemas.microsoft.com/office/powerpoint/2010/main" val="7128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04" name="Picture 4" descr="C:\Documents and Settings\padre\Documenti\PADR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943600" y="3048000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 dottori della Chiesa, Girolamo e Gregorio, ai piedi della statua di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192552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6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6852" name="Picture 1028" descr="C:\Documents and Settings\padre\Documenti\AG1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Text Box 1029"/>
          <p:cNvSpPr txBox="1">
            <a:spLocks noChangeArrowheads="1"/>
          </p:cNvSpPr>
          <p:nvPr/>
        </p:nvSpPr>
        <p:spPr bwMode="auto">
          <a:xfrm>
            <a:off x="5181600" y="3581400"/>
            <a:ext cx="396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S. Ambrogio                                      attorno alla statua                                       di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77468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7876" name="Picture 4" descr="C:\Documents and Settings\padre\Documenti\AG1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989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28600" y="3505200"/>
            <a:ext cx="388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S. Sempliciano                           attorno alla statua                                di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8728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2516" name="Picture 4" descr="C:\Documents and Settings\padre\Documenti\AG1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6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7" name="Picture 5" descr="C:\Documents and Settings\padre\Documenti\AG1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287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7086600" y="2201863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della Mansuetudine</a:t>
            </a:r>
          </a:p>
        </p:txBody>
      </p:sp>
    </p:spTree>
    <p:extLst>
      <p:ext uri="{BB962C8B-B14F-4D97-AF65-F5344CB8AC3E}">
        <p14:creationId xmlns:p14="http://schemas.microsoft.com/office/powerpoint/2010/main" val="3606012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81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8116" name="Picture 1028" descr="C:\Documents and Settings\padre\Documenti\AG1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9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7" name="Picture 1029" descr="C:\Documents and Settings\padre\Documenti\AG15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0"/>
            <a:ext cx="3325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8" name="Text Box 1030"/>
          <p:cNvSpPr txBox="1">
            <a:spLocks noChangeArrowheads="1"/>
          </p:cNvSpPr>
          <p:nvPr/>
        </p:nvSpPr>
        <p:spPr bwMode="auto">
          <a:xfrm>
            <a:off x="2438400" y="381000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Gli scultori Simplicio e Claudio presentano il loro omaggio                         a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37724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7092" name="Picture 4" descr="C:\Documents and Settings\padre\Documenti\AG1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3" name="Picture 5" descr="C:\Documents and Settings\padre\Documenti\AG1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0"/>
            <a:ext cx="403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3048000" y="304800"/>
            <a:ext cx="2895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Gli scultori, Sinforoniano                          e Nicostrato presentano l’omaggio a Sant’Agostino</a:t>
            </a:r>
          </a:p>
        </p:txBody>
      </p:sp>
    </p:spTree>
    <p:extLst>
      <p:ext uri="{BB962C8B-B14F-4D97-AF65-F5344CB8AC3E}">
        <p14:creationId xmlns:p14="http://schemas.microsoft.com/office/powerpoint/2010/main" val="204057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0533" name="WordArt 5"/>
          <p:cNvSpPr>
            <a:spLocks noChangeArrowheads="1" noChangeShapeType="1" noTextEdit="1"/>
          </p:cNvSpPr>
          <p:nvPr/>
        </p:nvSpPr>
        <p:spPr bwMode="auto">
          <a:xfrm>
            <a:off x="2819400" y="3100388"/>
            <a:ext cx="3505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La volta</a:t>
            </a:r>
          </a:p>
        </p:txBody>
      </p:sp>
    </p:spTree>
    <p:extLst>
      <p:ext uri="{BB962C8B-B14F-4D97-AF65-F5344CB8AC3E}">
        <p14:creationId xmlns:p14="http://schemas.microsoft.com/office/powerpoint/2010/main" val="56575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4" descr="C:\Documents and Settings\padre\Documenti\AG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5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05200" y="1524000"/>
            <a:ext cx="51816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volta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Otto cordoni composti di teste d’angeli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 In alto: Maddalena e figura maschile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Angelo Raffaele e Tobiolo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Al centro il Padre eterno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L’Arcangelo Michele con spada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Donna con aureola e spada                                            e Santo con papiro in mano.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1732" name="Picture 4" descr="C:\Documents and Settings\padre\Documenti\V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724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7772400" y="2125663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Il Salvatore</a:t>
            </a:r>
          </a:p>
        </p:txBody>
      </p:sp>
    </p:spTree>
    <p:extLst>
      <p:ext uri="{BB962C8B-B14F-4D97-AF65-F5344CB8AC3E}">
        <p14:creationId xmlns:p14="http://schemas.microsoft.com/office/powerpoint/2010/main" val="188564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0948" name="Picture 4" descr="C:\Documents and Settings\padre\Documenti\AG1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181600" y="3505200"/>
            <a:ext cx="3962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Vergine Maria</a:t>
            </a:r>
          </a:p>
        </p:txBody>
      </p:sp>
    </p:spTree>
    <p:extLst>
      <p:ext uri="{BB962C8B-B14F-4D97-AF65-F5344CB8AC3E}">
        <p14:creationId xmlns:p14="http://schemas.microsoft.com/office/powerpoint/2010/main" val="386221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8900" name="Picture 4" descr="C:\Documents and Settings\padre\Documenti\AG1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1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867400" y="3497263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Santa Agnese</a:t>
            </a:r>
          </a:p>
        </p:txBody>
      </p:sp>
    </p:spTree>
    <p:extLst>
      <p:ext uri="{BB962C8B-B14F-4D97-AF65-F5344CB8AC3E}">
        <p14:creationId xmlns:p14="http://schemas.microsoft.com/office/powerpoint/2010/main" val="312894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9924" name="Picture 4" descr="C:\Documents and Settings\padre\Documenti\AG1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3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715000" y="3733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 Michele</a:t>
            </a:r>
          </a:p>
        </p:txBody>
      </p:sp>
    </p:spTree>
    <p:extLst>
      <p:ext uri="{BB962C8B-B14F-4D97-AF65-F5344CB8AC3E}">
        <p14:creationId xmlns:p14="http://schemas.microsoft.com/office/powerpoint/2010/main" val="371990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1972" name="Picture 1028" descr="C:\Documents and Settings\padre\Documenti\AG1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Text Box 1029"/>
          <p:cNvSpPr txBox="1">
            <a:spLocks noChangeArrowheads="1"/>
          </p:cNvSpPr>
          <p:nvPr/>
        </p:nvSpPr>
        <p:spPr bwMode="auto">
          <a:xfrm>
            <a:off x="5486400" y="3048000"/>
            <a:ext cx="3657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Raffaele e Tobia</a:t>
            </a:r>
          </a:p>
        </p:txBody>
      </p:sp>
    </p:spTree>
    <p:extLst>
      <p:ext uri="{BB962C8B-B14F-4D97-AF65-F5344CB8AC3E}">
        <p14:creationId xmlns:p14="http://schemas.microsoft.com/office/powerpoint/2010/main" val="60281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2996" name="Picture 4" descr="C:\Documents and Settings\padre\Documenti\AG1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538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410200" y="3429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Santa Maria Maddalena</a:t>
            </a:r>
          </a:p>
        </p:txBody>
      </p:sp>
    </p:spTree>
    <p:extLst>
      <p:ext uri="{BB962C8B-B14F-4D97-AF65-F5344CB8AC3E}">
        <p14:creationId xmlns:p14="http://schemas.microsoft.com/office/powerpoint/2010/main" val="200039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C:\Documents and Settings\padre\Documenti\AG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37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791200" y="2819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Povertà</a:t>
            </a:r>
          </a:p>
        </p:txBody>
      </p:sp>
    </p:spTree>
    <p:extLst>
      <p:ext uri="{BB962C8B-B14F-4D97-AF65-F5344CB8AC3E}">
        <p14:creationId xmlns:p14="http://schemas.microsoft.com/office/powerpoint/2010/main" val="3186058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1557" name="WordArt 5"/>
          <p:cNvSpPr>
            <a:spLocks noChangeArrowheads="1" noChangeShapeType="1" noTextEdit="1"/>
          </p:cNvSpPr>
          <p:nvPr/>
        </p:nvSpPr>
        <p:spPr bwMode="auto">
          <a:xfrm>
            <a:off x="1905000" y="3100388"/>
            <a:ext cx="5334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Il terzo registro</a:t>
            </a:r>
          </a:p>
        </p:txBody>
      </p:sp>
    </p:spTree>
    <p:extLst>
      <p:ext uri="{BB962C8B-B14F-4D97-AF65-F5344CB8AC3E}">
        <p14:creationId xmlns:p14="http://schemas.microsoft.com/office/powerpoint/2010/main" val="324491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6612" name="Picture 1028" descr="C:\Documents and Settings\padre\Documenti\AG1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3" name="Text Box 1029"/>
          <p:cNvSpPr txBox="1">
            <a:spLocks noChangeArrowheads="1"/>
          </p:cNvSpPr>
          <p:nvPr/>
        </p:nvSpPr>
        <p:spPr bwMode="auto">
          <a:xfrm>
            <a:off x="4876800" y="33528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                              della Povertà</a:t>
            </a:r>
          </a:p>
        </p:txBody>
      </p:sp>
    </p:spTree>
    <p:extLst>
      <p:ext uri="{BB962C8B-B14F-4D97-AF65-F5344CB8AC3E}">
        <p14:creationId xmlns:p14="http://schemas.microsoft.com/office/powerpoint/2010/main" val="68748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3796" name="Picture 4" descr="C:\Documents and Settings\padre\Documenti\AG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37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67400" y="32766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Castità</a:t>
            </a:r>
          </a:p>
        </p:txBody>
      </p:sp>
    </p:spTree>
    <p:extLst>
      <p:ext uri="{BB962C8B-B14F-4D97-AF65-F5344CB8AC3E}">
        <p14:creationId xmlns:p14="http://schemas.microsoft.com/office/powerpoint/2010/main" val="300471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0" y="4114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Castità</a:t>
            </a:r>
          </a:p>
        </p:txBody>
      </p:sp>
      <p:pic>
        <p:nvPicPr>
          <p:cNvPr id="197639" name="Picture 7" descr="C:\Documents and Settings\padre\Documenti\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0"/>
            <a:ext cx="5761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6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7620000" y="2133600"/>
            <a:ext cx="152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Particolare della virtù della Castità</a:t>
            </a:r>
          </a:p>
        </p:txBody>
      </p:sp>
      <p:pic>
        <p:nvPicPr>
          <p:cNvPr id="198663" name="Picture 7" descr="C:\Documents and Settings\padre\Documenti\C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9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C:\Documents and Settings\padre\Documenti\AG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37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791200" y="35814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dell’Obbedienza</a:t>
            </a:r>
          </a:p>
        </p:txBody>
      </p:sp>
    </p:spTree>
    <p:extLst>
      <p:ext uri="{BB962C8B-B14F-4D97-AF65-F5344CB8AC3E}">
        <p14:creationId xmlns:p14="http://schemas.microsoft.com/office/powerpoint/2010/main" val="258093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9684" name="Picture 4" descr="C:\Documents and Settings\padre\Documenti\AG1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105400" y="3276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</a:rPr>
              <a:t>La virtù della Ubbidienza</a:t>
            </a:r>
          </a:p>
        </p:txBody>
      </p:sp>
    </p:spTree>
    <p:extLst>
      <p:ext uri="{BB962C8B-B14F-4D97-AF65-F5344CB8AC3E}">
        <p14:creationId xmlns:p14="http://schemas.microsoft.com/office/powerpoint/2010/main" val="264369078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Presentazione su schermo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2018-11-30T21:08:28Z</dcterms:created>
  <dcterms:modified xsi:type="dcterms:W3CDTF">2018-11-30T21:09:27Z</dcterms:modified>
</cp:coreProperties>
</file>