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60" r:id="rId4"/>
    <p:sldId id="261" r:id="rId5"/>
    <p:sldId id="267" r:id="rId6"/>
    <p:sldId id="262" r:id="rId7"/>
    <p:sldId id="263" r:id="rId8"/>
    <p:sldId id="284" r:id="rId9"/>
    <p:sldId id="268" r:id="rId10"/>
    <p:sldId id="264" r:id="rId11"/>
    <p:sldId id="271" r:id="rId12"/>
    <p:sldId id="272" r:id="rId13"/>
    <p:sldId id="274" r:id="rId14"/>
    <p:sldId id="275" r:id="rId15"/>
    <p:sldId id="277" r:id="rId16"/>
    <p:sldId id="281" r:id="rId17"/>
    <p:sldId id="282" r:id="rId18"/>
    <p:sldId id="278" r:id="rId19"/>
    <p:sldId id="276" r:id="rId20"/>
    <p:sldId id="280" r:id="rId21"/>
    <p:sldId id="279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372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F64A-5A23-46CD-9C38-8F19E219E092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8DA3-7D60-4E66-AEC7-79CFCE4A6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718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F64A-5A23-46CD-9C38-8F19E219E092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8DA3-7D60-4E66-AEC7-79CFCE4A6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25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F64A-5A23-46CD-9C38-8F19E219E092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8DA3-7D60-4E66-AEC7-79CFCE4A6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83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F64A-5A23-46CD-9C38-8F19E219E092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8DA3-7D60-4E66-AEC7-79CFCE4A6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425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F64A-5A23-46CD-9C38-8F19E219E092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8DA3-7D60-4E66-AEC7-79CFCE4A6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73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F64A-5A23-46CD-9C38-8F19E219E092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8DA3-7D60-4E66-AEC7-79CFCE4A6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87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F64A-5A23-46CD-9C38-8F19E219E092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8DA3-7D60-4E66-AEC7-79CFCE4A6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14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F64A-5A23-46CD-9C38-8F19E219E092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8DA3-7D60-4E66-AEC7-79CFCE4A6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00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F64A-5A23-46CD-9C38-8F19E219E092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8DA3-7D60-4E66-AEC7-79CFCE4A6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53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F64A-5A23-46CD-9C38-8F19E219E092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8DA3-7D60-4E66-AEC7-79CFCE4A6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30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F64A-5A23-46CD-9C38-8F19E219E092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8DA3-7D60-4E66-AEC7-79CFCE4A6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25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9F64A-5A23-46CD-9C38-8F19E219E092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B8DA3-7D60-4E66-AEC7-79CFCE4A6B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4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797152"/>
            <a:ext cx="9036496" cy="187220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deposizione nel duomo di Parma, 1178. Decorava o un pontile o un pulpito.</a:t>
            </a:r>
            <a:br>
              <a:rPr lang="it-IT" sz="2000" dirty="0" smtClean="0"/>
            </a:br>
            <a:r>
              <a:rPr lang="it-IT" sz="2000" i="1" dirty="0" smtClean="0"/>
              <a:t>Anno </a:t>
            </a:r>
            <a:r>
              <a:rPr lang="it-IT" sz="2000" i="1" dirty="0" err="1" smtClean="0"/>
              <a:t>milleno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centeno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septuageno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octavo</a:t>
            </a:r>
            <a:r>
              <a:rPr lang="it-IT" sz="2000" i="1" dirty="0" smtClean="0"/>
              <a:t> scultor </a:t>
            </a:r>
            <a:r>
              <a:rPr lang="it-IT" sz="2000" i="1" dirty="0" err="1" smtClean="0"/>
              <a:t>patravit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m8en</a:t>
            </a:r>
            <a:r>
              <a:rPr lang="it-IT" sz="2000" i="1" dirty="0" smtClean="0"/>
              <a:t>)se se(c)v(n)do </a:t>
            </a:r>
            <a:r>
              <a:rPr lang="it-IT" sz="2000" i="1" dirty="0" err="1" smtClean="0"/>
              <a:t>Antelami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dictus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sculptor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fuit</a:t>
            </a:r>
            <a:r>
              <a:rPr lang="it-IT" sz="2000" i="1" dirty="0" smtClean="0"/>
              <a:t> hic Benedictus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834"/>
            <a:ext cx="9122523" cy="42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98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592288" cy="1143000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Perosinifcazione</a:t>
            </a:r>
            <a:r>
              <a:rPr lang="it-IT" sz="2000" dirty="0" smtClean="0"/>
              <a:t> dell’</a:t>
            </a:r>
            <a:r>
              <a:rPr lang="it-IT" sz="2000" dirty="0" err="1" smtClean="0"/>
              <a:t>Ecclesia,della</a:t>
            </a:r>
            <a:r>
              <a:rPr lang="it-IT" sz="2000" dirty="0" smtClean="0"/>
              <a:t> Sinagoga, della Resurrezione,( delle tre Marie )</a:t>
            </a:r>
            <a:br>
              <a:rPr lang="it-IT" sz="2000" dirty="0" smtClean="0"/>
            </a:br>
            <a:r>
              <a:rPr lang="it-IT" sz="2000" dirty="0" smtClean="0"/>
              <a:t>Teste inghirlandate simbolo del sole e della luna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" y="0"/>
            <a:ext cx="625847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847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365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277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69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87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968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403"/>
            <a:ext cx="9125789" cy="671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934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" y="0"/>
            <a:ext cx="9175787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46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5195289" cy="71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998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843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soldati posti su un piano diverso</a:t>
            </a:r>
            <a:endParaRPr lang="it-IT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5" y="0"/>
            <a:ext cx="622432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832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9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281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276"/>
            <a:ext cx="8395507" cy="664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047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151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286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6642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Dettaglio </a:t>
            </a:r>
            <a:br>
              <a:rPr lang="it-IT" sz="2000" dirty="0" smtClean="0"/>
            </a:br>
            <a:r>
              <a:rPr lang="it-IT" sz="2000" dirty="0" smtClean="0"/>
              <a:t>della deposizione: i </a:t>
            </a:r>
            <a:r>
              <a:rPr lang="it-IT" sz="2000" dirty="0" err="1" smtClean="0"/>
              <a:t>sldati</a:t>
            </a:r>
            <a:r>
              <a:rPr lang="it-IT" sz="2000" dirty="0" smtClean="0"/>
              <a:t> romani si contendono la veste di Cristo.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" y="0"/>
            <a:ext cx="621324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46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524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33123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Espressione </a:t>
            </a:r>
            <a:r>
              <a:rPr lang="it-IT" sz="2000" dirty="0" err="1" smtClean="0"/>
              <a:t>cmposta</a:t>
            </a:r>
            <a:r>
              <a:rPr lang="it-IT" sz="2000" dirty="0" smtClean="0"/>
              <a:t> del dolore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84"/>
            <a:ext cx="5606378" cy="68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84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" y="19270"/>
            <a:ext cx="4796229" cy="683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0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11"/>
            <a:ext cx="6873889" cy="687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44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" y="30966"/>
            <a:ext cx="6492568" cy="707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845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" y="0"/>
            <a:ext cx="56364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1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566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576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5004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8725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40</Words>
  <Application>Microsoft Office PowerPoint</Application>
  <PresentationFormat>Presentazione su schermo (4:3)</PresentationFormat>
  <Paragraphs>5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La deposizione nel duomo di Parma, 1178. Decorava o un pontile o un pulpito. Anno milleno centeno septuageno octavo scultor patravit m8en)se se(c)v(n)do Antelami dictus sculptor fuit hic Benedictus.</vt:lpstr>
      <vt:lpstr>Presentazione standard di PowerPoint</vt:lpstr>
      <vt:lpstr>Espressione cmposta del dolore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Perosinifcazione dell’Ecclesia,della Sinagoga, della Resurrezione,( delle tre Marie ) Teste inghirlandate simbolo del sole e della luna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soldati posti su un piano diverso</vt:lpstr>
      <vt:lpstr>Presentazione standard di PowerPoint</vt:lpstr>
      <vt:lpstr>Presentazione standard di PowerPoint</vt:lpstr>
      <vt:lpstr>Dettaglio  della deposizione: i sldati romani si contendono la veste di Cristo.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deposizione nel duomo di Parma, 1178. Decorava o un pontile o un pulpito. Anno milleno centeno septuageno octavo scultor patravit m8en)se se(c)v(n)do Antelami dictus sculptor fuit hic Benedictus.</dc:title>
  <dc:creator>lenovo</dc:creator>
  <cp:lastModifiedBy>lenovo</cp:lastModifiedBy>
  <cp:revision>4</cp:revision>
  <dcterms:created xsi:type="dcterms:W3CDTF">2020-01-24T08:59:56Z</dcterms:created>
  <dcterms:modified xsi:type="dcterms:W3CDTF">2020-01-24T09:24:20Z</dcterms:modified>
</cp:coreProperties>
</file>