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464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4F325-235F-4B86-89A7-D160A562327E}" type="datetimeFigureOut">
              <a:rPr lang="it-IT" smtClean="0"/>
              <a:t>21/03/2017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E636A-4541-4410-ABEF-246348360F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8697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4F325-235F-4B86-89A7-D160A562327E}" type="datetimeFigureOut">
              <a:rPr lang="it-IT" smtClean="0"/>
              <a:t>21/03/2017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E636A-4541-4410-ABEF-246348360F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2761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4F325-235F-4B86-89A7-D160A562327E}" type="datetimeFigureOut">
              <a:rPr lang="it-IT" smtClean="0"/>
              <a:t>21/03/2017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E636A-4541-4410-ABEF-246348360F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6643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4F325-235F-4B86-89A7-D160A562327E}" type="datetimeFigureOut">
              <a:rPr lang="it-IT" smtClean="0"/>
              <a:t>21/03/2017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E636A-4541-4410-ABEF-246348360F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9532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4F325-235F-4B86-89A7-D160A562327E}" type="datetimeFigureOut">
              <a:rPr lang="it-IT" smtClean="0"/>
              <a:t>21/03/2017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E636A-4541-4410-ABEF-246348360F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8167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4F325-235F-4B86-89A7-D160A562327E}" type="datetimeFigureOut">
              <a:rPr lang="it-IT" smtClean="0"/>
              <a:t>21/03/2017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E636A-4541-4410-ABEF-246348360F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5147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4F325-235F-4B86-89A7-D160A562327E}" type="datetimeFigureOut">
              <a:rPr lang="it-IT" smtClean="0"/>
              <a:t>21/03/2017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E636A-4541-4410-ABEF-246348360F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3250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4F325-235F-4B86-89A7-D160A562327E}" type="datetimeFigureOut">
              <a:rPr lang="it-IT" smtClean="0"/>
              <a:t>21/03/2017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E636A-4541-4410-ABEF-246348360F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2970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4F325-235F-4B86-89A7-D160A562327E}" type="datetimeFigureOut">
              <a:rPr lang="it-IT" smtClean="0"/>
              <a:t>21/03/2017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E636A-4541-4410-ABEF-246348360F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0312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4F325-235F-4B86-89A7-D160A562327E}" type="datetimeFigureOut">
              <a:rPr lang="it-IT" smtClean="0"/>
              <a:t>21/03/2017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E636A-4541-4410-ABEF-246348360F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3690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4F325-235F-4B86-89A7-D160A562327E}" type="datetimeFigureOut">
              <a:rPr lang="it-IT" smtClean="0"/>
              <a:t>21/03/2017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E636A-4541-4410-ABEF-246348360F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2648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4F325-235F-4B86-89A7-D160A562327E}" type="datetimeFigureOut">
              <a:rPr lang="it-IT" smtClean="0"/>
              <a:t>21/03/2017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E636A-4541-4410-ABEF-246348360F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140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3237" cy="5877272"/>
          </a:xfrm>
        </p:spPr>
      </p:pic>
    </p:spTree>
    <p:extLst>
      <p:ext uri="{BB962C8B-B14F-4D97-AF65-F5344CB8AC3E}">
        <p14:creationId xmlns:p14="http://schemas.microsoft.com/office/powerpoint/2010/main" val="34127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Storie di Alessandro Magno: l’uccisione del leone di </a:t>
            </a:r>
            <a:r>
              <a:rPr lang="it-IT" sz="2000" dirty="0" err="1" smtClean="0"/>
              <a:t>Bazira</a:t>
            </a:r>
            <a:r>
              <a:rPr lang="it-IT" sz="2000" dirty="0" smtClean="0"/>
              <a:t>, Fiesso Umbertiano, Villa </a:t>
            </a:r>
            <a:r>
              <a:rPr lang="it-IT" sz="2000" dirty="0" err="1" smtClean="0"/>
              <a:t>Morosini</a:t>
            </a:r>
            <a:r>
              <a:rPr lang="it-IT" sz="2000" dirty="0" smtClean="0"/>
              <a:t> </a:t>
            </a:r>
            <a:r>
              <a:rPr lang="it-IT" sz="2000" dirty="0" err="1" smtClean="0"/>
              <a:t>Vendramin</a:t>
            </a:r>
            <a:r>
              <a:rPr lang="it-IT" sz="2000" dirty="0" smtClean="0"/>
              <a:t> </a:t>
            </a:r>
            <a:r>
              <a:rPr lang="it-IT" sz="2000" dirty="0" err="1" smtClean="0"/>
              <a:t>Calergi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7604"/>
            <a:ext cx="4234401" cy="6964996"/>
          </a:xfrm>
        </p:spPr>
      </p:pic>
    </p:spTree>
    <p:extLst>
      <p:ext uri="{BB962C8B-B14F-4D97-AF65-F5344CB8AC3E}">
        <p14:creationId xmlns:p14="http://schemas.microsoft.com/office/powerpoint/2010/main" val="203067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3968" y="274638"/>
            <a:ext cx="4680520" cy="114300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Storie di Alessandro Magno, </a:t>
            </a:r>
            <a:br>
              <a:rPr lang="it-IT" sz="2000" dirty="0" smtClean="0"/>
            </a:br>
            <a:r>
              <a:rPr lang="it-IT" sz="2000" dirty="0" smtClean="0"/>
              <a:t>: Alessandro davanti al cadavere di Dario, Fiesso Umbertiano, Villa </a:t>
            </a:r>
            <a:r>
              <a:rPr lang="it-IT" sz="2000" dirty="0" err="1" smtClean="0"/>
              <a:t>Morosini</a:t>
            </a:r>
            <a:r>
              <a:rPr lang="it-IT" sz="2000" dirty="0" smtClean="0"/>
              <a:t> </a:t>
            </a:r>
            <a:r>
              <a:rPr lang="it-IT" sz="2000" dirty="0" err="1" smtClean="0"/>
              <a:t>Vendramin</a:t>
            </a:r>
            <a:r>
              <a:rPr lang="it-IT" sz="2000" dirty="0" smtClean="0"/>
              <a:t> </a:t>
            </a:r>
            <a:r>
              <a:rPr lang="it-IT" sz="2000" dirty="0" err="1" smtClean="0"/>
              <a:t>Calergi</a:t>
            </a:r>
            <a:endParaRPr lang="it-IT" sz="2000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4156"/>
            <a:ext cx="4197488" cy="6853844"/>
          </a:xfrm>
        </p:spPr>
      </p:pic>
    </p:spTree>
    <p:extLst>
      <p:ext uri="{BB962C8B-B14F-4D97-AF65-F5344CB8AC3E}">
        <p14:creationId xmlns:p14="http://schemas.microsoft.com/office/powerpoint/2010/main" val="209452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</Words>
  <Application>Microsoft Office PowerPoint</Application>
  <PresentationFormat>Presentazione su schermo (4:3)</PresentationFormat>
  <Paragraphs>2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4" baseType="lpstr">
      <vt:lpstr>Tema di Office</vt:lpstr>
      <vt:lpstr>Presentazione standard di PowerPoint</vt:lpstr>
      <vt:lpstr>Storie di Alessandro Magno: l’uccisione del leone di Bazira, Fiesso Umbertiano, Villa Morosini Vendramin Calergi</vt:lpstr>
      <vt:lpstr>Storie di Alessandro Magno,  : Alessandro davanti al cadavere di Dario, Fiesso Umbertiano, Villa Morosini Vendramin Calergi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1</cp:revision>
  <dcterms:created xsi:type="dcterms:W3CDTF">2017-03-21T20:39:47Z</dcterms:created>
  <dcterms:modified xsi:type="dcterms:W3CDTF">2017-03-21T20:40:22Z</dcterms:modified>
</cp:coreProperties>
</file>