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8" r:id="rId9"/>
    <p:sldId id="263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2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9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2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50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0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23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47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6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91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0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C0F-ED43-4D7C-BB6E-A08690E49490}" type="datetimeFigureOut">
              <a:rPr lang="it-IT" smtClean="0"/>
              <a:t>25/02/2016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04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0"/>
            <a:ext cx="516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60871" cy="6858000"/>
          </a:xfrm>
        </p:spPr>
      </p:pic>
    </p:spTree>
    <p:extLst>
      <p:ext uri="{BB962C8B-B14F-4D97-AF65-F5344CB8AC3E}">
        <p14:creationId xmlns:p14="http://schemas.microsoft.com/office/powerpoint/2010/main" val="145914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0"/>
            <a:ext cx="6695822" cy="6825140"/>
          </a:xfrm>
        </p:spPr>
      </p:pic>
    </p:spTree>
    <p:extLst>
      <p:ext uri="{BB962C8B-B14F-4D97-AF65-F5344CB8AC3E}">
        <p14:creationId xmlns:p14="http://schemas.microsoft.com/office/powerpoint/2010/main" val="141749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8"/>
            <a:ext cx="9100976" cy="5935081"/>
          </a:xfrm>
        </p:spPr>
      </p:pic>
    </p:spTree>
    <p:extLst>
      <p:ext uri="{BB962C8B-B14F-4D97-AF65-F5344CB8AC3E}">
        <p14:creationId xmlns:p14="http://schemas.microsoft.com/office/powerpoint/2010/main" val="11938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" y="0"/>
            <a:ext cx="5625193" cy="6858000"/>
          </a:xfrm>
        </p:spPr>
      </p:pic>
    </p:spTree>
    <p:extLst>
      <p:ext uri="{BB962C8B-B14F-4D97-AF65-F5344CB8AC3E}">
        <p14:creationId xmlns:p14="http://schemas.microsoft.com/office/powerpoint/2010/main" val="3376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85351" cy="6858000"/>
          </a:xfrm>
        </p:spPr>
      </p:pic>
    </p:spTree>
    <p:extLst>
      <p:ext uri="{BB962C8B-B14F-4D97-AF65-F5344CB8AC3E}">
        <p14:creationId xmlns:p14="http://schemas.microsoft.com/office/powerpoint/2010/main" val="79498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"/>
            <a:ext cx="4926926" cy="6851712"/>
          </a:xfrm>
        </p:spPr>
      </p:pic>
    </p:spTree>
    <p:extLst>
      <p:ext uri="{BB962C8B-B14F-4D97-AF65-F5344CB8AC3E}">
        <p14:creationId xmlns:p14="http://schemas.microsoft.com/office/powerpoint/2010/main" val="301477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" y="1216"/>
            <a:ext cx="4481205" cy="6856783"/>
          </a:xfrm>
        </p:spPr>
      </p:pic>
    </p:spTree>
    <p:extLst>
      <p:ext uri="{BB962C8B-B14F-4D97-AF65-F5344CB8AC3E}">
        <p14:creationId xmlns:p14="http://schemas.microsoft.com/office/powerpoint/2010/main" val="270598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4"/>
            <a:ext cx="5322804" cy="6859623"/>
          </a:xfrm>
        </p:spPr>
      </p:pic>
    </p:spTree>
    <p:extLst>
      <p:ext uri="{BB962C8B-B14F-4D97-AF65-F5344CB8AC3E}">
        <p14:creationId xmlns:p14="http://schemas.microsoft.com/office/powerpoint/2010/main" val="1613586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" y="0"/>
            <a:ext cx="9085421" cy="6309320"/>
          </a:xfrm>
        </p:spPr>
      </p:pic>
    </p:spTree>
    <p:extLst>
      <p:ext uri="{BB962C8B-B14F-4D97-AF65-F5344CB8AC3E}">
        <p14:creationId xmlns:p14="http://schemas.microsoft.com/office/powerpoint/2010/main" val="184502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5" y="0"/>
            <a:ext cx="4479131" cy="6858000"/>
          </a:xfrm>
        </p:spPr>
      </p:pic>
    </p:spTree>
    <p:extLst>
      <p:ext uri="{BB962C8B-B14F-4D97-AF65-F5344CB8AC3E}">
        <p14:creationId xmlns:p14="http://schemas.microsoft.com/office/powerpoint/2010/main" val="22783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8924"/>
            <a:ext cx="4621396" cy="6849075"/>
          </a:xfrm>
        </p:spPr>
      </p:pic>
    </p:spTree>
    <p:extLst>
      <p:ext uri="{BB962C8B-B14F-4D97-AF65-F5344CB8AC3E}">
        <p14:creationId xmlns:p14="http://schemas.microsoft.com/office/powerpoint/2010/main" val="62469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8878" cy="6858000"/>
          </a:xfrm>
        </p:spPr>
      </p:pic>
    </p:spTree>
    <p:extLst>
      <p:ext uri="{BB962C8B-B14F-4D97-AF65-F5344CB8AC3E}">
        <p14:creationId xmlns:p14="http://schemas.microsoft.com/office/powerpoint/2010/main" val="26665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91193" cy="6858000"/>
          </a:xfrm>
        </p:spPr>
      </p:pic>
    </p:spTree>
    <p:extLst>
      <p:ext uri="{BB962C8B-B14F-4D97-AF65-F5344CB8AC3E}">
        <p14:creationId xmlns:p14="http://schemas.microsoft.com/office/powerpoint/2010/main" val="20346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" y="0"/>
            <a:ext cx="5045750" cy="6858000"/>
          </a:xfrm>
        </p:spPr>
      </p:pic>
    </p:spTree>
    <p:extLst>
      <p:ext uri="{BB962C8B-B14F-4D97-AF65-F5344CB8AC3E}">
        <p14:creationId xmlns:p14="http://schemas.microsoft.com/office/powerpoint/2010/main" val="14128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3" y="0"/>
            <a:ext cx="8733865" cy="6858000"/>
          </a:xfrm>
        </p:spPr>
      </p:pic>
    </p:spTree>
    <p:extLst>
      <p:ext uri="{BB962C8B-B14F-4D97-AF65-F5344CB8AC3E}">
        <p14:creationId xmlns:p14="http://schemas.microsoft.com/office/powerpoint/2010/main" val="1042449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6" y="17038"/>
            <a:ext cx="4007771" cy="6840961"/>
          </a:xfrm>
        </p:spPr>
      </p:pic>
    </p:spTree>
    <p:extLst>
      <p:ext uri="{BB962C8B-B14F-4D97-AF65-F5344CB8AC3E}">
        <p14:creationId xmlns:p14="http://schemas.microsoft.com/office/powerpoint/2010/main" val="685595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7207680" cy="6858000"/>
          </a:xfrm>
        </p:spPr>
      </p:pic>
    </p:spTree>
    <p:extLst>
      <p:ext uri="{BB962C8B-B14F-4D97-AF65-F5344CB8AC3E}">
        <p14:creationId xmlns:p14="http://schemas.microsoft.com/office/powerpoint/2010/main" val="3408257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6780" cy="6858000"/>
          </a:xfrm>
        </p:spPr>
      </p:pic>
    </p:spTree>
    <p:extLst>
      <p:ext uri="{BB962C8B-B14F-4D97-AF65-F5344CB8AC3E}">
        <p14:creationId xmlns:p14="http://schemas.microsoft.com/office/powerpoint/2010/main" val="3746839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0610" cy="6858000"/>
          </a:xfrm>
        </p:spPr>
      </p:pic>
    </p:spTree>
    <p:extLst>
      <p:ext uri="{BB962C8B-B14F-4D97-AF65-F5344CB8AC3E}">
        <p14:creationId xmlns:p14="http://schemas.microsoft.com/office/powerpoint/2010/main" val="84193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0610" cy="6858000"/>
          </a:xfrm>
        </p:spPr>
      </p:pic>
    </p:spTree>
    <p:extLst>
      <p:ext uri="{BB962C8B-B14F-4D97-AF65-F5344CB8AC3E}">
        <p14:creationId xmlns:p14="http://schemas.microsoft.com/office/powerpoint/2010/main" val="969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2" y="0"/>
            <a:ext cx="9189112" cy="6381328"/>
          </a:xfrm>
        </p:spPr>
      </p:pic>
    </p:spTree>
    <p:extLst>
      <p:ext uri="{BB962C8B-B14F-4D97-AF65-F5344CB8AC3E}">
        <p14:creationId xmlns:p14="http://schemas.microsoft.com/office/powerpoint/2010/main" val="26906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6576" cy="6858000"/>
          </a:xfrm>
        </p:spPr>
      </p:pic>
    </p:spTree>
    <p:extLst>
      <p:ext uri="{BB962C8B-B14F-4D97-AF65-F5344CB8AC3E}">
        <p14:creationId xmlns:p14="http://schemas.microsoft.com/office/powerpoint/2010/main" val="56024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24949"/>
            <a:ext cx="9117544" cy="6644411"/>
          </a:xfrm>
        </p:spPr>
      </p:pic>
    </p:spTree>
    <p:extLst>
      <p:ext uri="{BB962C8B-B14F-4D97-AF65-F5344CB8AC3E}">
        <p14:creationId xmlns:p14="http://schemas.microsoft.com/office/powerpoint/2010/main" val="4158960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3214" cy="6858000"/>
          </a:xfrm>
        </p:spPr>
      </p:pic>
    </p:spTree>
    <p:extLst>
      <p:ext uri="{BB962C8B-B14F-4D97-AF65-F5344CB8AC3E}">
        <p14:creationId xmlns:p14="http://schemas.microsoft.com/office/powerpoint/2010/main" val="66784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4" y="0"/>
            <a:ext cx="5045750" cy="6858000"/>
          </a:xfrm>
        </p:spPr>
      </p:pic>
    </p:spTree>
    <p:extLst>
      <p:ext uri="{BB962C8B-B14F-4D97-AF65-F5344CB8AC3E}">
        <p14:creationId xmlns:p14="http://schemas.microsoft.com/office/powerpoint/2010/main" val="348157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14261" cy="6858000"/>
          </a:xfrm>
        </p:spPr>
      </p:pic>
    </p:spTree>
    <p:extLst>
      <p:ext uri="{BB962C8B-B14F-4D97-AF65-F5344CB8AC3E}">
        <p14:creationId xmlns:p14="http://schemas.microsoft.com/office/powerpoint/2010/main" val="208272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7537" cy="6858000"/>
          </a:xfrm>
        </p:spPr>
      </p:pic>
    </p:spTree>
    <p:extLst>
      <p:ext uri="{BB962C8B-B14F-4D97-AF65-F5344CB8AC3E}">
        <p14:creationId xmlns:p14="http://schemas.microsoft.com/office/powerpoint/2010/main" val="334574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4416" cy="6858000"/>
          </a:xfrm>
        </p:spPr>
      </p:pic>
    </p:spTree>
    <p:extLst>
      <p:ext uri="{BB962C8B-B14F-4D97-AF65-F5344CB8AC3E}">
        <p14:creationId xmlns:p14="http://schemas.microsoft.com/office/powerpoint/2010/main" val="27554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8873" cy="6858000"/>
          </a:xfrm>
        </p:spPr>
      </p:pic>
    </p:spTree>
    <p:extLst>
      <p:ext uri="{BB962C8B-B14F-4D97-AF65-F5344CB8AC3E}">
        <p14:creationId xmlns:p14="http://schemas.microsoft.com/office/powerpoint/2010/main" val="1405722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6"/>
            <a:ext cx="4417777" cy="6833254"/>
          </a:xfrm>
        </p:spPr>
      </p:pic>
    </p:spTree>
    <p:extLst>
      <p:ext uri="{BB962C8B-B14F-4D97-AF65-F5344CB8AC3E}">
        <p14:creationId xmlns:p14="http://schemas.microsoft.com/office/powerpoint/2010/main" val="416826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8873" cy="6858000"/>
          </a:xfrm>
        </p:spPr>
      </p:pic>
    </p:spTree>
    <p:extLst>
      <p:ext uri="{BB962C8B-B14F-4D97-AF65-F5344CB8AC3E}">
        <p14:creationId xmlns:p14="http://schemas.microsoft.com/office/powerpoint/2010/main" val="13821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19676"/>
            <a:ext cx="4421055" cy="6838324"/>
          </a:xfrm>
        </p:spPr>
      </p:pic>
    </p:spTree>
    <p:extLst>
      <p:ext uri="{BB962C8B-B14F-4D97-AF65-F5344CB8AC3E}">
        <p14:creationId xmlns:p14="http://schemas.microsoft.com/office/powerpoint/2010/main" val="29067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6"/>
            <a:ext cx="8495812" cy="6867736"/>
          </a:xfrm>
        </p:spPr>
      </p:pic>
    </p:spTree>
    <p:extLst>
      <p:ext uri="{BB962C8B-B14F-4D97-AF65-F5344CB8AC3E}">
        <p14:creationId xmlns:p14="http://schemas.microsoft.com/office/powerpoint/2010/main" val="2736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0844" cy="6858000"/>
          </a:xfrm>
        </p:spPr>
      </p:pic>
    </p:spTree>
    <p:extLst>
      <p:ext uri="{BB962C8B-B14F-4D97-AF65-F5344CB8AC3E}">
        <p14:creationId xmlns:p14="http://schemas.microsoft.com/office/powerpoint/2010/main" val="1416423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8809" cy="6858000"/>
          </a:xfrm>
        </p:spPr>
      </p:pic>
    </p:spTree>
    <p:extLst>
      <p:ext uri="{BB962C8B-B14F-4D97-AF65-F5344CB8AC3E}">
        <p14:creationId xmlns:p14="http://schemas.microsoft.com/office/powerpoint/2010/main" val="2315553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16836"/>
            <a:ext cx="6841164" cy="6841164"/>
          </a:xfrm>
        </p:spPr>
      </p:pic>
    </p:spTree>
    <p:extLst>
      <p:ext uri="{BB962C8B-B14F-4D97-AF65-F5344CB8AC3E}">
        <p14:creationId xmlns:p14="http://schemas.microsoft.com/office/powerpoint/2010/main" val="787220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2"/>
            <a:ext cx="5249952" cy="6824937"/>
          </a:xfrm>
        </p:spPr>
      </p:pic>
    </p:spTree>
    <p:extLst>
      <p:ext uri="{BB962C8B-B14F-4D97-AF65-F5344CB8AC3E}">
        <p14:creationId xmlns:p14="http://schemas.microsoft.com/office/powerpoint/2010/main" val="4110129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5" y="0"/>
            <a:ext cx="9179335" cy="6669360"/>
          </a:xfrm>
        </p:spPr>
      </p:pic>
    </p:spTree>
    <p:extLst>
      <p:ext uri="{BB962C8B-B14F-4D97-AF65-F5344CB8AC3E}">
        <p14:creationId xmlns:p14="http://schemas.microsoft.com/office/powerpoint/2010/main" val="1927576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19919" cy="6858000"/>
          </a:xfrm>
        </p:spPr>
      </p:pic>
    </p:spTree>
    <p:extLst>
      <p:ext uri="{BB962C8B-B14F-4D97-AF65-F5344CB8AC3E}">
        <p14:creationId xmlns:p14="http://schemas.microsoft.com/office/powerpoint/2010/main" val="2481214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0"/>
            <a:ext cx="4590661" cy="6893619"/>
          </a:xfrm>
        </p:spPr>
      </p:pic>
    </p:spTree>
    <p:extLst>
      <p:ext uri="{BB962C8B-B14F-4D97-AF65-F5344CB8AC3E}">
        <p14:creationId xmlns:p14="http://schemas.microsoft.com/office/powerpoint/2010/main" val="1679067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" y="-1624"/>
            <a:ext cx="8841787" cy="6859623"/>
          </a:xfrm>
        </p:spPr>
      </p:pic>
    </p:spTree>
    <p:extLst>
      <p:ext uri="{BB962C8B-B14F-4D97-AF65-F5344CB8AC3E}">
        <p14:creationId xmlns:p14="http://schemas.microsoft.com/office/powerpoint/2010/main" val="4216081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4160"/>
          </a:xfrm>
        </p:spPr>
      </p:pic>
    </p:spTree>
    <p:extLst>
      <p:ext uri="{BB962C8B-B14F-4D97-AF65-F5344CB8AC3E}">
        <p14:creationId xmlns:p14="http://schemas.microsoft.com/office/powerpoint/2010/main" val="1463980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" y="11764"/>
            <a:ext cx="7206563" cy="6846235"/>
          </a:xfrm>
        </p:spPr>
      </p:pic>
    </p:spTree>
    <p:extLst>
      <p:ext uri="{BB962C8B-B14F-4D97-AF65-F5344CB8AC3E}">
        <p14:creationId xmlns:p14="http://schemas.microsoft.com/office/powerpoint/2010/main" val="1288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22"/>
            <a:ext cx="9132371" cy="6849278"/>
          </a:xfrm>
        </p:spPr>
      </p:pic>
    </p:spTree>
    <p:extLst>
      <p:ext uri="{BB962C8B-B14F-4D97-AF65-F5344CB8AC3E}">
        <p14:creationId xmlns:p14="http://schemas.microsoft.com/office/powerpoint/2010/main" val="3601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12666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192" cy="6858000"/>
          </a:xfrm>
        </p:spPr>
      </p:pic>
    </p:spTree>
    <p:extLst>
      <p:ext uri="{BB962C8B-B14F-4D97-AF65-F5344CB8AC3E}">
        <p14:creationId xmlns:p14="http://schemas.microsoft.com/office/powerpoint/2010/main" val="358635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"/>
            <a:ext cx="9243010" cy="6377677"/>
          </a:xfrm>
        </p:spPr>
      </p:pic>
    </p:spTree>
    <p:extLst>
      <p:ext uri="{BB962C8B-B14F-4D97-AF65-F5344CB8AC3E}">
        <p14:creationId xmlns:p14="http://schemas.microsoft.com/office/powerpoint/2010/main" val="350014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347" cy="6597352"/>
          </a:xfrm>
        </p:spPr>
      </p:pic>
    </p:spTree>
    <p:extLst>
      <p:ext uri="{BB962C8B-B14F-4D97-AF65-F5344CB8AC3E}">
        <p14:creationId xmlns:p14="http://schemas.microsoft.com/office/powerpoint/2010/main" val="4215855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88"/>
            <a:ext cx="6009181" cy="6878487"/>
          </a:xfrm>
        </p:spPr>
      </p:pic>
    </p:spTree>
    <p:extLst>
      <p:ext uri="{BB962C8B-B14F-4D97-AF65-F5344CB8AC3E}">
        <p14:creationId xmlns:p14="http://schemas.microsoft.com/office/powerpoint/2010/main" val="27637757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155" cy="6858000"/>
          </a:xfrm>
        </p:spPr>
      </p:pic>
    </p:spTree>
    <p:extLst>
      <p:ext uri="{BB962C8B-B14F-4D97-AF65-F5344CB8AC3E}">
        <p14:creationId xmlns:p14="http://schemas.microsoft.com/office/powerpoint/2010/main" val="465271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2"/>
            <a:ext cx="8712532" cy="6839338"/>
          </a:xfrm>
        </p:spPr>
      </p:pic>
    </p:spTree>
    <p:extLst>
      <p:ext uri="{BB962C8B-B14F-4D97-AF65-F5344CB8AC3E}">
        <p14:creationId xmlns:p14="http://schemas.microsoft.com/office/powerpoint/2010/main" val="1700829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96"/>
            <a:ext cx="5241065" cy="6844004"/>
          </a:xfrm>
        </p:spPr>
      </p:pic>
    </p:spTree>
    <p:extLst>
      <p:ext uri="{BB962C8B-B14F-4D97-AF65-F5344CB8AC3E}">
        <p14:creationId xmlns:p14="http://schemas.microsoft.com/office/powerpoint/2010/main" val="255939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9190732" cy="6741368"/>
          </a:xfrm>
        </p:spPr>
      </p:pic>
    </p:spTree>
    <p:extLst>
      <p:ext uri="{BB962C8B-B14F-4D97-AF65-F5344CB8AC3E}">
        <p14:creationId xmlns:p14="http://schemas.microsoft.com/office/powerpoint/2010/main" val="35014377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9"/>
            <a:ext cx="5187600" cy="6843801"/>
          </a:xfrm>
        </p:spPr>
      </p:pic>
    </p:spTree>
    <p:extLst>
      <p:ext uri="{BB962C8B-B14F-4D97-AF65-F5344CB8AC3E}">
        <p14:creationId xmlns:p14="http://schemas.microsoft.com/office/powerpoint/2010/main" val="315698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0625" cy="6525344"/>
          </a:xfrm>
        </p:spPr>
      </p:pic>
    </p:spTree>
    <p:extLst>
      <p:ext uri="{BB962C8B-B14F-4D97-AF65-F5344CB8AC3E}">
        <p14:creationId xmlns:p14="http://schemas.microsoft.com/office/powerpoint/2010/main" val="521796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6774" cy="6858000"/>
          </a:xfrm>
        </p:spPr>
      </p:pic>
    </p:spTree>
    <p:extLst>
      <p:ext uri="{BB962C8B-B14F-4D97-AF65-F5344CB8AC3E}">
        <p14:creationId xmlns:p14="http://schemas.microsoft.com/office/powerpoint/2010/main" val="3319215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2946" cy="6858000"/>
          </a:xfrm>
        </p:spPr>
      </p:pic>
    </p:spTree>
    <p:extLst>
      <p:ext uri="{BB962C8B-B14F-4D97-AF65-F5344CB8AC3E}">
        <p14:creationId xmlns:p14="http://schemas.microsoft.com/office/powerpoint/2010/main" val="3884060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30645" cy="6858000"/>
          </a:xfrm>
        </p:spPr>
      </p:pic>
    </p:spTree>
    <p:extLst>
      <p:ext uri="{BB962C8B-B14F-4D97-AF65-F5344CB8AC3E}">
        <p14:creationId xmlns:p14="http://schemas.microsoft.com/office/powerpoint/2010/main" val="14601047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"/>
            <a:ext cx="8700273" cy="6857189"/>
          </a:xfrm>
        </p:spPr>
      </p:pic>
    </p:spTree>
    <p:extLst>
      <p:ext uri="{BB962C8B-B14F-4D97-AF65-F5344CB8AC3E}">
        <p14:creationId xmlns:p14="http://schemas.microsoft.com/office/powerpoint/2010/main" val="39537216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" y="0"/>
            <a:ext cx="9259441" cy="6597352"/>
          </a:xfrm>
        </p:spPr>
      </p:pic>
    </p:spTree>
    <p:extLst>
      <p:ext uri="{BB962C8B-B14F-4D97-AF65-F5344CB8AC3E}">
        <p14:creationId xmlns:p14="http://schemas.microsoft.com/office/powerpoint/2010/main" val="13756011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12"/>
            <a:ext cx="9234607" cy="6575040"/>
          </a:xfrm>
        </p:spPr>
      </p:pic>
    </p:spTree>
    <p:extLst>
      <p:ext uri="{BB962C8B-B14F-4D97-AF65-F5344CB8AC3E}">
        <p14:creationId xmlns:p14="http://schemas.microsoft.com/office/powerpoint/2010/main" val="268852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8" y="0"/>
            <a:ext cx="4334255" cy="6858000"/>
          </a:xfrm>
        </p:spPr>
      </p:pic>
    </p:spTree>
    <p:extLst>
      <p:ext uri="{BB962C8B-B14F-4D97-AF65-F5344CB8AC3E}">
        <p14:creationId xmlns:p14="http://schemas.microsoft.com/office/powerpoint/2010/main" val="2090152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" y="16836"/>
            <a:ext cx="5824117" cy="6841164"/>
          </a:xfrm>
        </p:spPr>
      </p:pic>
    </p:spTree>
    <p:extLst>
      <p:ext uri="{BB962C8B-B14F-4D97-AF65-F5344CB8AC3E}">
        <p14:creationId xmlns:p14="http://schemas.microsoft.com/office/powerpoint/2010/main" val="4859986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2"/>
            <a:ext cx="9199938" cy="6719056"/>
          </a:xfrm>
        </p:spPr>
      </p:pic>
    </p:spTree>
    <p:extLst>
      <p:ext uri="{BB962C8B-B14F-4D97-AF65-F5344CB8AC3E}">
        <p14:creationId xmlns:p14="http://schemas.microsoft.com/office/powerpoint/2010/main" val="3713325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0"/>
            <a:ext cx="5673930" cy="6884369"/>
          </a:xfrm>
        </p:spPr>
      </p:pic>
    </p:spTree>
    <p:extLst>
      <p:ext uri="{BB962C8B-B14F-4D97-AF65-F5344CB8AC3E}">
        <p14:creationId xmlns:p14="http://schemas.microsoft.com/office/powerpoint/2010/main" val="247894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"/>
            <a:ext cx="5072217" cy="6854349"/>
          </a:xfrm>
        </p:spPr>
      </p:pic>
    </p:spTree>
    <p:extLst>
      <p:ext uri="{BB962C8B-B14F-4D97-AF65-F5344CB8AC3E}">
        <p14:creationId xmlns:p14="http://schemas.microsoft.com/office/powerpoint/2010/main" val="30425586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" y="6490"/>
            <a:ext cx="5653060" cy="6851509"/>
          </a:xfrm>
        </p:spPr>
      </p:pic>
    </p:spTree>
    <p:extLst>
      <p:ext uri="{BB962C8B-B14F-4D97-AF65-F5344CB8AC3E}">
        <p14:creationId xmlns:p14="http://schemas.microsoft.com/office/powerpoint/2010/main" val="19714634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7856" cy="6858000"/>
          </a:xfrm>
        </p:spPr>
      </p:pic>
    </p:spTree>
    <p:extLst>
      <p:ext uri="{BB962C8B-B14F-4D97-AF65-F5344CB8AC3E}">
        <p14:creationId xmlns:p14="http://schemas.microsoft.com/office/powerpoint/2010/main" val="9643958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7" y="0"/>
            <a:ext cx="7408528" cy="6858000"/>
          </a:xfrm>
        </p:spPr>
      </p:pic>
    </p:spTree>
    <p:extLst>
      <p:ext uri="{BB962C8B-B14F-4D97-AF65-F5344CB8AC3E}">
        <p14:creationId xmlns:p14="http://schemas.microsoft.com/office/powerpoint/2010/main" val="76339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" y="0"/>
            <a:ext cx="4924332" cy="6873549"/>
          </a:xfrm>
        </p:spPr>
      </p:pic>
    </p:spTree>
    <p:extLst>
      <p:ext uri="{BB962C8B-B14F-4D97-AF65-F5344CB8AC3E}">
        <p14:creationId xmlns:p14="http://schemas.microsoft.com/office/powerpoint/2010/main" val="9758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" y="0"/>
            <a:ext cx="9137467" cy="6453336"/>
          </a:xfrm>
        </p:spPr>
      </p:pic>
    </p:spTree>
    <p:extLst>
      <p:ext uri="{BB962C8B-B14F-4D97-AF65-F5344CB8AC3E}">
        <p14:creationId xmlns:p14="http://schemas.microsoft.com/office/powerpoint/2010/main" val="3791595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Presentazione su schermo (4:3)</PresentationFormat>
  <Paragraphs>0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2016-02-25T12:15:56Z</dcterms:created>
  <dcterms:modified xsi:type="dcterms:W3CDTF">2016-02-25T14:28:55Z</dcterms:modified>
</cp:coreProperties>
</file>