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3" r:id="rId45"/>
    <p:sldId id="301" r:id="rId46"/>
    <p:sldId id="30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4" r:id="rId97"/>
    <p:sldId id="355" r:id="rId98"/>
    <p:sldId id="356" r:id="rId99"/>
    <p:sldId id="357" r:id="rId100"/>
    <p:sldId id="353" r:id="rId101"/>
    <p:sldId id="358" r:id="rId102"/>
    <p:sldId id="359" r:id="rId10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428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6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0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24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75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0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6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8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1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3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4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85A3-646B-4E2B-BDBD-19525B437704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21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62"/>
            <a:ext cx="9146637" cy="60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" y="0"/>
            <a:ext cx="6153713" cy="6858000"/>
          </a:xfrm>
        </p:spPr>
      </p:pic>
    </p:spTree>
    <p:extLst>
      <p:ext uri="{BB962C8B-B14F-4D97-AF65-F5344CB8AC3E}">
        <p14:creationId xmlns:p14="http://schemas.microsoft.com/office/powerpoint/2010/main" val="2962735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" y="0"/>
            <a:ext cx="9161052" cy="6237312"/>
          </a:xfrm>
        </p:spPr>
      </p:pic>
    </p:spTree>
    <p:extLst>
      <p:ext uri="{BB962C8B-B14F-4D97-AF65-F5344CB8AC3E}">
        <p14:creationId xmlns:p14="http://schemas.microsoft.com/office/powerpoint/2010/main" val="10353748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12"/>
            <a:ext cx="5645669" cy="6835688"/>
          </a:xfrm>
        </p:spPr>
      </p:pic>
    </p:spTree>
    <p:extLst>
      <p:ext uri="{BB962C8B-B14F-4D97-AF65-F5344CB8AC3E}">
        <p14:creationId xmlns:p14="http://schemas.microsoft.com/office/powerpoint/2010/main" val="10695768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947138"/>
          </a:xfrm>
        </p:spPr>
      </p:pic>
    </p:spTree>
    <p:extLst>
      <p:ext uri="{BB962C8B-B14F-4D97-AF65-F5344CB8AC3E}">
        <p14:creationId xmlns:p14="http://schemas.microsoft.com/office/powerpoint/2010/main" val="405358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8"/>
            <a:ext cx="9135794" cy="4996137"/>
          </a:xfrm>
        </p:spPr>
      </p:pic>
    </p:spTree>
    <p:extLst>
      <p:ext uri="{BB962C8B-B14F-4D97-AF65-F5344CB8AC3E}">
        <p14:creationId xmlns:p14="http://schemas.microsoft.com/office/powerpoint/2010/main" val="256119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6888907"/>
          </a:xfrm>
        </p:spPr>
      </p:pic>
    </p:spTree>
    <p:extLst>
      <p:ext uri="{BB962C8B-B14F-4D97-AF65-F5344CB8AC3E}">
        <p14:creationId xmlns:p14="http://schemas.microsoft.com/office/powerpoint/2010/main" val="1981755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2700" cy="6858000"/>
          </a:xfrm>
        </p:spPr>
      </p:pic>
    </p:spTree>
    <p:extLst>
      <p:ext uri="{BB962C8B-B14F-4D97-AF65-F5344CB8AC3E}">
        <p14:creationId xmlns:p14="http://schemas.microsoft.com/office/powerpoint/2010/main" val="1866601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9"/>
            <a:ext cx="8436916" cy="6838121"/>
          </a:xfrm>
        </p:spPr>
      </p:pic>
    </p:spTree>
    <p:extLst>
      <p:ext uri="{BB962C8B-B14F-4D97-AF65-F5344CB8AC3E}">
        <p14:creationId xmlns:p14="http://schemas.microsoft.com/office/powerpoint/2010/main" val="145535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712" cy="6858000"/>
          </a:xfrm>
        </p:spPr>
      </p:pic>
    </p:spTree>
    <p:extLst>
      <p:ext uri="{BB962C8B-B14F-4D97-AF65-F5344CB8AC3E}">
        <p14:creationId xmlns:p14="http://schemas.microsoft.com/office/powerpoint/2010/main" val="348894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02641" cy="6858000"/>
          </a:xfrm>
        </p:spPr>
      </p:pic>
    </p:spTree>
    <p:extLst>
      <p:ext uri="{BB962C8B-B14F-4D97-AF65-F5344CB8AC3E}">
        <p14:creationId xmlns:p14="http://schemas.microsoft.com/office/powerpoint/2010/main" val="4062906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5644842" cy="6849075"/>
          </a:xfrm>
        </p:spPr>
      </p:pic>
    </p:spTree>
    <p:extLst>
      <p:ext uri="{BB962C8B-B14F-4D97-AF65-F5344CB8AC3E}">
        <p14:creationId xmlns:p14="http://schemas.microsoft.com/office/powerpoint/2010/main" val="165683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1283" cy="6858000"/>
          </a:xfrm>
        </p:spPr>
      </p:pic>
    </p:spTree>
    <p:extLst>
      <p:ext uri="{BB962C8B-B14F-4D97-AF65-F5344CB8AC3E}">
        <p14:creationId xmlns:p14="http://schemas.microsoft.com/office/powerpoint/2010/main" val="1626859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4960" cy="6858000"/>
          </a:xfrm>
        </p:spPr>
      </p:pic>
    </p:spTree>
    <p:extLst>
      <p:ext uri="{BB962C8B-B14F-4D97-AF65-F5344CB8AC3E}">
        <p14:creationId xmlns:p14="http://schemas.microsoft.com/office/powerpoint/2010/main" val="369538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8958200" cy="6858000"/>
          </a:xfrm>
        </p:spPr>
      </p:pic>
    </p:spTree>
    <p:extLst>
      <p:ext uri="{BB962C8B-B14F-4D97-AF65-F5344CB8AC3E}">
        <p14:creationId xmlns:p14="http://schemas.microsoft.com/office/powerpoint/2010/main" val="977366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9295365" cy="4725144"/>
          </a:xfrm>
        </p:spPr>
      </p:pic>
    </p:spTree>
    <p:extLst>
      <p:ext uri="{BB962C8B-B14F-4D97-AF65-F5344CB8AC3E}">
        <p14:creationId xmlns:p14="http://schemas.microsoft.com/office/powerpoint/2010/main" val="47242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" y="0"/>
            <a:ext cx="5513832" cy="6858000"/>
          </a:xfrm>
        </p:spPr>
      </p:pic>
    </p:spTree>
    <p:extLst>
      <p:ext uri="{BB962C8B-B14F-4D97-AF65-F5344CB8AC3E}">
        <p14:creationId xmlns:p14="http://schemas.microsoft.com/office/powerpoint/2010/main" val="1685869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73283" cy="6858000"/>
          </a:xfrm>
        </p:spPr>
      </p:pic>
    </p:spTree>
    <p:extLst>
      <p:ext uri="{BB962C8B-B14F-4D97-AF65-F5344CB8AC3E}">
        <p14:creationId xmlns:p14="http://schemas.microsoft.com/office/powerpoint/2010/main" val="2044175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"/>
            <a:ext cx="4885446" cy="6841164"/>
          </a:xfrm>
        </p:spPr>
      </p:pic>
    </p:spTree>
    <p:extLst>
      <p:ext uri="{BB962C8B-B14F-4D97-AF65-F5344CB8AC3E}">
        <p14:creationId xmlns:p14="http://schemas.microsoft.com/office/powerpoint/2010/main" val="951740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25"/>
            <a:ext cx="9054969" cy="6859825"/>
          </a:xfrm>
        </p:spPr>
      </p:pic>
    </p:spTree>
    <p:extLst>
      <p:ext uri="{BB962C8B-B14F-4D97-AF65-F5344CB8AC3E}">
        <p14:creationId xmlns:p14="http://schemas.microsoft.com/office/powerpoint/2010/main" val="1009149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1312" cy="6858000"/>
          </a:xfrm>
        </p:spPr>
      </p:pic>
    </p:spTree>
    <p:extLst>
      <p:ext uri="{BB962C8B-B14F-4D97-AF65-F5344CB8AC3E}">
        <p14:creationId xmlns:p14="http://schemas.microsoft.com/office/powerpoint/2010/main" val="324415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64285" cy="6858000"/>
          </a:xfrm>
        </p:spPr>
      </p:pic>
    </p:spTree>
    <p:extLst>
      <p:ext uri="{BB962C8B-B14F-4D97-AF65-F5344CB8AC3E}">
        <p14:creationId xmlns:p14="http://schemas.microsoft.com/office/powerpoint/2010/main" val="1668976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" name="Segnaposto contenuto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4251" cy="6858000"/>
          </a:xfrm>
        </p:spPr>
      </p:pic>
    </p:spTree>
    <p:extLst>
      <p:ext uri="{BB962C8B-B14F-4D97-AF65-F5344CB8AC3E}">
        <p14:creationId xmlns:p14="http://schemas.microsoft.com/office/powerpoint/2010/main" val="4155380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" y="0"/>
            <a:ext cx="5349240" cy="6858000"/>
          </a:xfrm>
        </p:spPr>
      </p:pic>
    </p:spTree>
    <p:extLst>
      <p:ext uri="{BB962C8B-B14F-4D97-AF65-F5344CB8AC3E}">
        <p14:creationId xmlns:p14="http://schemas.microsoft.com/office/powerpoint/2010/main" val="2681818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14198"/>
            <a:ext cx="9171722" cy="5503033"/>
          </a:xfrm>
        </p:spPr>
      </p:pic>
    </p:spTree>
    <p:extLst>
      <p:ext uri="{BB962C8B-B14F-4D97-AF65-F5344CB8AC3E}">
        <p14:creationId xmlns:p14="http://schemas.microsoft.com/office/powerpoint/2010/main" val="237628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4394" cy="6858000"/>
          </a:xfrm>
        </p:spPr>
      </p:pic>
    </p:spTree>
    <p:extLst>
      <p:ext uri="{BB962C8B-B14F-4D97-AF65-F5344CB8AC3E}">
        <p14:creationId xmlns:p14="http://schemas.microsoft.com/office/powerpoint/2010/main" val="200368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0"/>
            <a:ext cx="3969364" cy="6854789"/>
          </a:xfrm>
        </p:spPr>
      </p:pic>
    </p:spTree>
    <p:extLst>
      <p:ext uri="{BB962C8B-B14F-4D97-AF65-F5344CB8AC3E}">
        <p14:creationId xmlns:p14="http://schemas.microsoft.com/office/powerpoint/2010/main" val="14663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5028178" cy="6838324"/>
          </a:xfrm>
        </p:spPr>
      </p:pic>
    </p:spTree>
    <p:extLst>
      <p:ext uri="{BB962C8B-B14F-4D97-AF65-F5344CB8AC3E}">
        <p14:creationId xmlns:p14="http://schemas.microsoft.com/office/powerpoint/2010/main" val="818017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05588" cy="6858000"/>
          </a:xfrm>
        </p:spPr>
      </p:pic>
    </p:spTree>
    <p:extLst>
      <p:ext uri="{BB962C8B-B14F-4D97-AF65-F5344CB8AC3E}">
        <p14:creationId xmlns:p14="http://schemas.microsoft.com/office/powerpoint/2010/main" val="1177544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5322922" cy="6849075"/>
          </a:xfrm>
        </p:spPr>
      </p:pic>
    </p:spTree>
    <p:extLst>
      <p:ext uri="{BB962C8B-B14F-4D97-AF65-F5344CB8AC3E}">
        <p14:creationId xmlns:p14="http://schemas.microsoft.com/office/powerpoint/2010/main" val="1655399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11562"/>
            <a:ext cx="5391570" cy="6846438"/>
          </a:xfrm>
        </p:spPr>
      </p:pic>
    </p:spTree>
    <p:extLst>
      <p:ext uri="{BB962C8B-B14F-4D97-AF65-F5344CB8AC3E}">
        <p14:creationId xmlns:p14="http://schemas.microsoft.com/office/powerpoint/2010/main" val="130468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9144844" cy="6597352"/>
          </a:xfrm>
        </p:spPr>
      </p:pic>
    </p:spTree>
    <p:extLst>
      <p:ext uri="{BB962C8B-B14F-4D97-AF65-F5344CB8AC3E}">
        <p14:creationId xmlns:p14="http://schemas.microsoft.com/office/powerpoint/2010/main" val="2054088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9172578" cy="6145628"/>
          </a:xfrm>
        </p:spPr>
      </p:pic>
    </p:spTree>
    <p:extLst>
      <p:ext uri="{BB962C8B-B14F-4D97-AF65-F5344CB8AC3E}">
        <p14:creationId xmlns:p14="http://schemas.microsoft.com/office/powerpoint/2010/main" val="1844599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66559" cy="6858000"/>
          </a:xfrm>
        </p:spPr>
      </p:pic>
    </p:spTree>
    <p:extLst>
      <p:ext uri="{BB962C8B-B14F-4D97-AF65-F5344CB8AC3E}">
        <p14:creationId xmlns:p14="http://schemas.microsoft.com/office/powerpoint/2010/main" val="2498326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659" cy="5157192"/>
          </a:xfrm>
        </p:spPr>
      </p:pic>
    </p:spTree>
    <p:extLst>
      <p:ext uri="{BB962C8B-B14F-4D97-AF65-F5344CB8AC3E}">
        <p14:creationId xmlns:p14="http://schemas.microsoft.com/office/powerpoint/2010/main" val="4057542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184" cy="5301208"/>
          </a:xfrm>
        </p:spPr>
      </p:pic>
    </p:spTree>
    <p:extLst>
      <p:ext uri="{BB962C8B-B14F-4D97-AF65-F5344CB8AC3E}">
        <p14:creationId xmlns:p14="http://schemas.microsoft.com/office/powerpoint/2010/main" val="2019802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0"/>
            <a:ext cx="8930139" cy="6858000"/>
          </a:xfrm>
        </p:spPr>
      </p:pic>
    </p:spTree>
    <p:extLst>
      <p:ext uri="{BB962C8B-B14F-4D97-AF65-F5344CB8AC3E}">
        <p14:creationId xmlns:p14="http://schemas.microsoft.com/office/powerpoint/2010/main" val="9010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9128802" cy="4553542"/>
          </a:xfrm>
        </p:spPr>
      </p:pic>
    </p:spTree>
    <p:extLst>
      <p:ext uri="{BB962C8B-B14F-4D97-AF65-F5344CB8AC3E}">
        <p14:creationId xmlns:p14="http://schemas.microsoft.com/office/powerpoint/2010/main" val="4197697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86" y="0"/>
            <a:ext cx="7908029" cy="6858000"/>
          </a:xfrm>
        </p:spPr>
      </p:pic>
    </p:spTree>
    <p:extLst>
      <p:ext uri="{BB962C8B-B14F-4D97-AF65-F5344CB8AC3E}">
        <p14:creationId xmlns:p14="http://schemas.microsoft.com/office/powerpoint/2010/main" val="3069314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6830414" cy="6830414"/>
          </a:xfrm>
        </p:spPr>
      </p:pic>
    </p:spTree>
    <p:extLst>
      <p:ext uri="{BB962C8B-B14F-4D97-AF65-F5344CB8AC3E}">
        <p14:creationId xmlns:p14="http://schemas.microsoft.com/office/powerpoint/2010/main" val="2712933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7379716" cy="6856986"/>
          </a:xfrm>
        </p:spPr>
      </p:pic>
    </p:spTree>
    <p:extLst>
      <p:ext uri="{BB962C8B-B14F-4D97-AF65-F5344CB8AC3E}">
        <p14:creationId xmlns:p14="http://schemas.microsoft.com/office/powerpoint/2010/main" val="3698970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45" cy="5373216"/>
          </a:xfrm>
        </p:spPr>
      </p:pic>
    </p:spTree>
    <p:extLst>
      <p:ext uri="{BB962C8B-B14F-4D97-AF65-F5344CB8AC3E}">
        <p14:creationId xmlns:p14="http://schemas.microsoft.com/office/powerpoint/2010/main" val="980131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5623560" cy="6858000"/>
          </a:xfrm>
        </p:spPr>
      </p:pic>
    </p:spTree>
    <p:extLst>
      <p:ext uri="{BB962C8B-B14F-4D97-AF65-F5344CB8AC3E}">
        <p14:creationId xmlns:p14="http://schemas.microsoft.com/office/powerpoint/2010/main" val="2766787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51812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-7099"/>
            <a:ext cx="9137553" cy="3436100"/>
          </a:xfrm>
        </p:spPr>
      </p:pic>
    </p:spTree>
    <p:extLst>
      <p:ext uri="{BB962C8B-B14F-4D97-AF65-F5344CB8AC3E}">
        <p14:creationId xmlns:p14="http://schemas.microsoft.com/office/powerpoint/2010/main" val="1669077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" y="-28069"/>
            <a:ext cx="4970571" cy="6884446"/>
          </a:xfrm>
        </p:spPr>
      </p:pic>
    </p:spTree>
    <p:extLst>
      <p:ext uri="{BB962C8B-B14F-4D97-AF65-F5344CB8AC3E}">
        <p14:creationId xmlns:p14="http://schemas.microsoft.com/office/powerpoint/2010/main" val="1005966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0" y="0"/>
            <a:ext cx="8772424" cy="6858000"/>
          </a:xfrm>
        </p:spPr>
      </p:pic>
    </p:spTree>
    <p:extLst>
      <p:ext uri="{BB962C8B-B14F-4D97-AF65-F5344CB8AC3E}">
        <p14:creationId xmlns:p14="http://schemas.microsoft.com/office/powerpoint/2010/main" val="409734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6458" cy="6858000"/>
          </a:xfrm>
        </p:spPr>
      </p:pic>
    </p:spTree>
    <p:extLst>
      <p:ext uri="{BB962C8B-B14F-4D97-AF65-F5344CB8AC3E}">
        <p14:creationId xmlns:p14="http://schemas.microsoft.com/office/powerpoint/2010/main" val="1398478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954" cy="3789040"/>
          </a:xfrm>
        </p:spPr>
      </p:pic>
    </p:spTree>
    <p:extLst>
      <p:ext uri="{BB962C8B-B14F-4D97-AF65-F5344CB8AC3E}">
        <p14:creationId xmlns:p14="http://schemas.microsoft.com/office/powerpoint/2010/main" val="3264798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8090" cy="6858000"/>
          </a:xfrm>
        </p:spPr>
      </p:pic>
    </p:spTree>
    <p:extLst>
      <p:ext uri="{BB962C8B-B14F-4D97-AF65-F5344CB8AC3E}">
        <p14:creationId xmlns:p14="http://schemas.microsoft.com/office/powerpoint/2010/main" val="3862819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5597884" cy="6838324"/>
          </a:xfrm>
        </p:spPr>
      </p:pic>
    </p:spTree>
    <p:extLst>
      <p:ext uri="{BB962C8B-B14F-4D97-AF65-F5344CB8AC3E}">
        <p14:creationId xmlns:p14="http://schemas.microsoft.com/office/powerpoint/2010/main" val="793122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" y="16836"/>
            <a:ext cx="8788525" cy="6841164"/>
          </a:xfrm>
        </p:spPr>
      </p:pic>
    </p:spTree>
    <p:extLst>
      <p:ext uri="{BB962C8B-B14F-4D97-AF65-F5344CB8AC3E}">
        <p14:creationId xmlns:p14="http://schemas.microsoft.com/office/powerpoint/2010/main" val="3888827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17039"/>
            <a:ext cx="9138050" cy="5140153"/>
          </a:xfrm>
        </p:spPr>
      </p:pic>
    </p:spTree>
    <p:extLst>
      <p:ext uri="{BB962C8B-B14F-4D97-AF65-F5344CB8AC3E}">
        <p14:creationId xmlns:p14="http://schemas.microsoft.com/office/powerpoint/2010/main" val="3266498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8" y="0"/>
            <a:ext cx="5541817" cy="6858000"/>
          </a:xfrm>
        </p:spPr>
      </p:pic>
    </p:spTree>
    <p:extLst>
      <p:ext uri="{BB962C8B-B14F-4D97-AF65-F5344CB8AC3E}">
        <p14:creationId xmlns:p14="http://schemas.microsoft.com/office/powerpoint/2010/main" val="24317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18" cy="7029400"/>
          </a:xfrm>
        </p:spPr>
      </p:pic>
    </p:spTree>
    <p:extLst>
      <p:ext uri="{BB962C8B-B14F-4D97-AF65-F5344CB8AC3E}">
        <p14:creationId xmlns:p14="http://schemas.microsoft.com/office/powerpoint/2010/main" val="5140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1014"/>
            <a:ext cx="8700015" cy="6856986"/>
          </a:xfrm>
        </p:spPr>
      </p:pic>
    </p:spTree>
    <p:extLst>
      <p:ext uri="{BB962C8B-B14F-4D97-AF65-F5344CB8AC3E}">
        <p14:creationId xmlns:p14="http://schemas.microsoft.com/office/powerpoint/2010/main" val="1495817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9441" cy="6597352"/>
          </a:xfrm>
        </p:spPr>
      </p:pic>
    </p:spTree>
    <p:extLst>
      <p:ext uri="{BB962C8B-B14F-4D97-AF65-F5344CB8AC3E}">
        <p14:creationId xmlns:p14="http://schemas.microsoft.com/office/powerpoint/2010/main" val="1019298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260816" cy="6593701"/>
          </a:xfrm>
        </p:spPr>
      </p:pic>
    </p:spTree>
    <p:extLst>
      <p:ext uri="{BB962C8B-B14F-4D97-AF65-F5344CB8AC3E}">
        <p14:creationId xmlns:p14="http://schemas.microsoft.com/office/powerpoint/2010/main" val="240608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950" cy="5013176"/>
          </a:xfrm>
        </p:spPr>
      </p:pic>
    </p:spTree>
    <p:extLst>
      <p:ext uri="{BB962C8B-B14F-4D97-AF65-F5344CB8AC3E}">
        <p14:creationId xmlns:p14="http://schemas.microsoft.com/office/powerpoint/2010/main" val="1294525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34255" cy="6858000"/>
          </a:xfrm>
        </p:spPr>
      </p:pic>
    </p:spTree>
    <p:extLst>
      <p:ext uri="{BB962C8B-B14F-4D97-AF65-F5344CB8AC3E}">
        <p14:creationId xmlns:p14="http://schemas.microsoft.com/office/powerpoint/2010/main" val="2287116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450" cy="6858000"/>
          </a:xfrm>
        </p:spPr>
      </p:pic>
    </p:spTree>
    <p:extLst>
      <p:ext uri="{BB962C8B-B14F-4D97-AF65-F5344CB8AC3E}">
        <p14:creationId xmlns:p14="http://schemas.microsoft.com/office/powerpoint/2010/main" val="3667454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93" cy="6669360"/>
          </a:xfrm>
        </p:spPr>
      </p:pic>
    </p:spTree>
    <p:extLst>
      <p:ext uri="{BB962C8B-B14F-4D97-AF65-F5344CB8AC3E}">
        <p14:creationId xmlns:p14="http://schemas.microsoft.com/office/powerpoint/2010/main" val="2743577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2" y="3650"/>
            <a:ext cx="5649189" cy="6854349"/>
          </a:xfrm>
        </p:spPr>
      </p:pic>
    </p:spTree>
    <p:extLst>
      <p:ext uri="{BB962C8B-B14F-4D97-AF65-F5344CB8AC3E}">
        <p14:creationId xmlns:p14="http://schemas.microsoft.com/office/powerpoint/2010/main" val="2522315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5658416" cy="6858000"/>
          </a:xfrm>
        </p:spPr>
      </p:pic>
    </p:spTree>
    <p:extLst>
      <p:ext uri="{BB962C8B-B14F-4D97-AF65-F5344CB8AC3E}">
        <p14:creationId xmlns:p14="http://schemas.microsoft.com/office/powerpoint/2010/main" val="37122432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6527856" cy="6858000"/>
          </a:xfrm>
        </p:spPr>
      </p:pic>
    </p:spTree>
    <p:extLst>
      <p:ext uri="{BB962C8B-B14F-4D97-AF65-F5344CB8AC3E}">
        <p14:creationId xmlns:p14="http://schemas.microsoft.com/office/powerpoint/2010/main" val="3799320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8528" cy="6858000"/>
          </a:xfrm>
        </p:spPr>
      </p:pic>
    </p:spTree>
    <p:extLst>
      <p:ext uri="{BB962C8B-B14F-4D97-AF65-F5344CB8AC3E}">
        <p14:creationId xmlns:p14="http://schemas.microsoft.com/office/powerpoint/2010/main" val="8806860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74"/>
            <a:ext cx="9167974" cy="6753741"/>
          </a:xfrm>
        </p:spPr>
      </p:pic>
    </p:spTree>
    <p:extLst>
      <p:ext uri="{BB962C8B-B14F-4D97-AF65-F5344CB8AC3E}">
        <p14:creationId xmlns:p14="http://schemas.microsoft.com/office/powerpoint/2010/main" val="36792125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" y="810"/>
            <a:ext cx="5554323" cy="6857189"/>
          </a:xfrm>
        </p:spPr>
      </p:pic>
    </p:spTree>
    <p:extLst>
      <p:ext uri="{BB962C8B-B14F-4D97-AF65-F5344CB8AC3E}">
        <p14:creationId xmlns:p14="http://schemas.microsoft.com/office/powerpoint/2010/main" val="2900956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" y="0"/>
            <a:ext cx="6809422" cy="6858000"/>
          </a:xfrm>
        </p:spPr>
      </p:pic>
    </p:spTree>
    <p:extLst>
      <p:ext uri="{BB962C8B-B14F-4D97-AF65-F5344CB8AC3E}">
        <p14:creationId xmlns:p14="http://schemas.microsoft.com/office/powerpoint/2010/main" val="191414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9820" cy="6858000"/>
          </a:xfrm>
        </p:spPr>
      </p:pic>
    </p:spTree>
    <p:extLst>
      <p:ext uri="{BB962C8B-B14F-4D97-AF65-F5344CB8AC3E}">
        <p14:creationId xmlns:p14="http://schemas.microsoft.com/office/powerpoint/2010/main" val="438807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8442672" cy="6849075"/>
          </a:xfrm>
        </p:spPr>
      </p:pic>
    </p:spTree>
    <p:extLst>
      <p:ext uri="{BB962C8B-B14F-4D97-AF65-F5344CB8AC3E}">
        <p14:creationId xmlns:p14="http://schemas.microsoft.com/office/powerpoint/2010/main" val="29620657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21037" cy="6858000"/>
          </a:xfrm>
        </p:spPr>
      </p:pic>
    </p:spTree>
    <p:extLst>
      <p:ext uri="{BB962C8B-B14F-4D97-AF65-F5344CB8AC3E}">
        <p14:creationId xmlns:p14="http://schemas.microsoft.com/office/powerpoint/2010/main" val="1327219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3" y="0"/>
            <a:ext cx="9192899" cy="4581128"/>
          </a:xfrm>
        </p:spPr>
      </p:pic>
    </p:spTree>
    <p:extLst>
      <p:ext uri="{BB962C8B-B14F-4D97-AF65-F5344CB8AC3E}">
        <p14:creationId xmlns:p14="http://schemas.microsoft.com/office/powerpoint/2010/main" val="1551463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"/>
            <a:ext cx="8918774" cy="6851509"/>
          </a:xfrm>
        </p:spPr>
      </p:pic>
    </p:spTree>
    <p:extLst>
      <p:ext uri="{BB962C8B-B14F-4D97-AF65-F5344CB8AC3E}">
        <p14:creationId xmlns:p14="http://schemas.microsoft.com/office/powerpoint/2010/main" val="1995263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5" y="0"/>
            <a:ext cx="9241677" cy="6165304"/>
          </a:xfrm>
        </p:spPr>
      </p:pic>
    </p:spTree>
    <p:extLst>
      <p:ext uri="{BB962C8B-B14F-4D97-AF65-F5344CB8AC3E}">
        <p14:creationId xmlns:p14="http://schemas.microsoft.com/office/powerpoint/2010/main" val="13935736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0"/>
            <a:ext cx="9161731" cy="4573218"/>
          </a:xfrm>
        </p:spPr>
      </p:pic>
    </p:spTree>
    <p:extLst>
      <p:ext uri="{BB962C8B-B14F-4D97-AF65-F5344CB8AC3E}">
        <p14:creationId xmlns:p14="http://schemas.microsoft.com/office/powerpoint/2010/main" val="32551476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111" cy="6669360"/>
          </a:xfrm>
        </p:spPr>
      </p:pic>
    </p:spTree>
    <p:extLst>
      <p:ext uri="{BB962C8B-B14F-4D97-AF65-F5344CB8AC3E}">
        <p14:creationId xmlns:p14="http://schemas.microsoft.com/office/powerpoint/2010/main" val="28362150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6472807" cy="6854349"/>
          </a:xfrm>
        </p:spPr>
      </p:pic>
    </p:spTree>
    <p:extLst>
      <p:ext uri="{BB962C8B-B14F-4D97-AF65-F5344CB8AC3E}">
        <p14:creationId xmlns:p14="http://schemas.microsoft.com/office/powerpoint/2010/main" val="20397653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5683397" cy="6854349"/>
          </a:xfrm>
        </p:spPr>
      </p:pic>
    </p:spTree>
    <p:extLst>
      <p:ext uri="{BB962C8B-B14F-4D97-AF65-F5344CB8AC3E}">
        <p14:creationId xmlns:p14="http://schemas.microsoft.com/office/powerpoint/2010/main" val="39860224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" y="0"/>
            <a:ext cx="9111291" cy="6165304"/>
          </a:xfrm>
        </p:spPr>
      </p:pic>
    </p:spTree>
    <p:extLst>
      <p:ext uri="{BB962C8B-B14F-4D97-AF65-F5344CB8AC3E}">
        <p14:creationId xmlns:p14="http://schemas.microsoft.com/office/powerpoint/2010/main" val="132924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0"/>
            <a:ext cx="4662669" cy="6933337"/>
          </a:xfrm>
        </p:spPr>
      </p:pic>
    </p:spTree>
    <p:extLst>
      <p:ext uri="{BB962C8B-B14F-4D97-AF65-F5344CB8AC3E}">
        <p14:creationId xmlns:p14="http://schemas.microsoft.com/office/powerpoint/2010/main" val="3306502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119" cy="4869160"/>
          </a:xfrm>
        </p:spPr>
      </p:pic>
    </p:spTree>
    <p:extLst>
      <p:ext uri="{BB962C8B-B14F-4D97-AF65-F5344CB8AC3E}">
        <p14:creationId xmlns:p14="http://schemas.microsoft.com/office/powerpoint/2010/main" val="10324883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614" cy="6858000"/>
          </a:xfrm>
        </p:spPr>
      </p:pic>
    </p:spTree>
    <p:extLst>
      <p:ext uri="{BB962C8B-B14F-4D97-AF65-F5344CB8AC3E}">
        <p14:creationId xmlns:p14="http://schemas.microsoft.com/office/powerpoint/2010/main" val="11045140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93686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60"/>
            <a:ext cx="8023331" cy="6883760"/>
          </a:xfrm>
        </p:spPr>
      </p:pic>
    </p:spTree>
    <p:extLst>
      <p:ext uri="{BB962C8B-B14F-4D97-AF65-F5344CB8AC3E}">
        <p14:creationId xmlns:p14="http://schemas.microsoft.com/office/powerpoint/2010/main" val="36502556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56544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34"/>
            <a:ext cx="9184383" cy="5022709"/>
          </a:xfrm>
        </p:spPr>
      </p:pic>
    </p:spTree>
    <p:extLst>
      <p:ext uri="{BB962C8B-B14F-4D97-AF65-F5344CB8AC3E}">
        <p14:creationId xmlns:p14="http://schemas.microsoft.com/office/powerpoint/2010/main" val="16755119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321" cy="6165304"/>
          </a:xfrm>
        </p:spPr>
      </p:pic>
    </p:spTree>
    <p:extLst>
      <p:ext uri="{BB962C8B-B14F-4D97-AF65-F5344CB8AC3E}">
        <p14:creationId xmlns:p14="http://schemas.microsoft.com/office/powerpoint/2010/main" val="15512632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5867400" cy="6858000"/>
          </a:xfrm>
        </p:spPr>
      </p:pic>
    </p:spTree>
    <p:extLst>
      <p:ext uri="{BB962C8B-B14F-4D97-AF65-F5344CB8AC3E}">
        <p14:creationId xmlns:p14="http://schemas.microsoft.com/office/powerpoint/2010/main" val="19851358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62"/>
            <a:ext cx="4703503" cy="6846438"/>
          </a:xfrm>
        </p:spPr>
      </p:pic>
    </p:spTree>
    <p:extLst>
      <p:ext uri="{BB962C8B-B14F-4D97-AF65-F5344CB8AC3E}">
        <p14:creationId xmlns:p14="http://schemas.microsoft.com/office/powerpoint/2010/main" val="24326253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030" cy="6237312"/>
          </a:xfrm>
        </p:spPr>
      </p:pic>
    </p:spTree>
    <p:extLst>
      <p:ext uri="{BB962C8B-B14F-4D97-AF65-F5344CB8AC3E}">
        <p14:creationId xmlns:p14="http://schemas.microsoft.com/office/powerpoint/2010/main" val="271067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381" cy="6669360"/>
          </a:xfrm>
        </p:spPr>
      </p:pic>
    </p:spTree>
    <p:extLst>
      <p:ext uri="{BB962C8B-B14F-4D97-AF65-F5344CB8AC3E}">
        <p14:creationId xmlns:p14="http://schemas.microsoft.com/office/powerpoint/2010/main" val="14265498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96"/>
            <a:ext cx="6879357" cy="6822503"/>
          </a:xfrm>
        </p:spPr>
      </p:pic>
    </p:spTree>
    <p:extLst>
      <p:ext uri="{BB962C8B-B14F-4D97-AF65-F5344CB8AC3E}">
        <p14:creationId xmlns:p14="http://schemas.microsoft.com/office/powerpoint/2010/main" val="4074002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" y="3650"/>
            <a:ext cx="6250092" cy="6854349"/>
          </a:xfrm>
        </p:spPr>
      </p:pic>
    </p:spTree>
    <p:extLst>
      <p:ext uri="{BB962C8B-B14F-4D97-AF65-F5344CB8AC3E}">
        <p14:creationId xmlns:p14="http://schemas.microsoft.com/office/powerpoint/2010/main" val="38622780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6548219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"/>
            <a:ext cx="5884541" cy="6856986"/>
          </a:xfrm>
        </p:spPr>
      </p:pic>
    </p:spTree>
    <p:extLst>
      <p:ext uri="{BB962C8B-B14F-4D97-AF65-F5344CB8AC3E}">
        <p14:creationId xmlns:p14="http://schemas.microsoft.com/office/powerpoint/2010/main" val="4458984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58185" cy="6858000"/>
          </a:xfrm>
        </p:spPr>
      </p:pic>
    </p:spTree>
    <p:extLst>
      <p:ext uri="{BB962C8B-B14F-4D97-AF65-F5344CB8AC3E}">
        <p14:creationId xmlns:p14="http://schemas.microsoft.com/office/powerpoint/2010/main" val="2008602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32421" cy="6858000"/>
          </a:xfrm>
        </p:spPr>
      </p:pic>
    </p:spTree>
    <p:extLst>
      <p:ext uri="{BB962C8B-B14F-4D97-AF65-F5344CB8AC3E}">
        <p14:creationId xmlns:p14="http://schemas.microsoft.com/office/powerpoint/2010/main" val="22229418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14718179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7729" cy="6858000"/>
          </a:xfrm>
        </p:spPr>
      </p:pic>
    </p:spTree>
    <p:extLst>
      <p:ext uri="{BB962C8B-B14F-4D97-AF65-F5344CB8AC3E}">
        <p14:creationId xmlns:p14="http://schemas.microsoft.com/office/powerpoint/2010/main" val="32459724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58013" cy="6858000"/>
          </a:xfrm>
        </p:spPr>
      </p:pic>
    </p:spTree>
    <p:extLst>
      <p:ext uri="{BB962C8B-B14F-4D97-AF65-F5344CB8AC3E}">
        <p14:creationId xmlns:p14="http://schemas.microsoft.com/office/powerpoint/2010/main" val="26470209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"/>
            <a:ext cx="6835485" cy="6835485"/>
          </a:xfrm>
        </p:spPr>
      </p:pic>
    </p:spTree>
    <p:extLst>
      <p:ext uri="{BB962C8B-B14F-4D97-AF65-F5344CB8AC3E}">
        <p14:creationId xmlns:p14="http://schemas.microsoft.com/office/powerpoint/2010/main" val="4046526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0</Words>
  <Application>Microsoft Office PowerPoint</Application>
  <PresentationFormat>Presentazione su schermo (4:3)</PresentationFormat>
  <Paragraphs>0</Paragraphs>
  <Slides>102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102</vt:i4>
      </vt:variant>
    </vt:vector>
  </HeadingPairs>
  <TitlesOfParts>
    <vt:vector size="10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21</cp:revision>
  <dcterms:created xsi:type="dcterms:W3CDTF">2016-02-25T14:29:06Z</dcterms:created>
  <dcterms:modified xsi:type="dcterms:W3CDTF">2020-01-27T20:04:10Z</dcterms:modified>
</cp:coreProperties>
</file>