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C162-BCAC-454B-A26B-7141FACE891A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AB49E-AB7E-480C-BDC7-040FC7F89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69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cristiana Orsola, figlia del re di Bretagna, accettò di sposare </a:t>
            </a:r>
            <a:r>
              <a:rPr lang="it-IT" dirty="0" err="1" smtClean="0"/>
              <a:t>Ereo</a:t>
            </a:r>
            <a:r>
              <a:rPr lang="it-IT" dirty="0" smtClean="0"/>
              <a:t>, principe pagano d'Inghilterra, a patto che il futuro sposo si convertisse e andasse con lei in pellegrinaggio a Roma. Tornata a Colonia la trovò assediata dagli Unni. Dopo essere stata in un primo tempo accolta da Attila, il suo rifiuto a concedersi al sovrano barbaro scatenò le furie degli occupanti, che martirizzarono Orsola e le sue undicimila compagne.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333DD-199A-44C8-8033-06BBDA297A47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3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03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5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8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2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52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08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79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83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7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93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FA9C-9E2F-4BDC-8B43-7DD14D2D21E3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3D3F-D453-4890-95A9-CA43E319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8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Arrivo dei pellegrini a Colonia: dettaglio; il papa e sant'Orsola si accordano con un </a:t>
            </a:r>
            <a:r>
              <a:rPr lang="it-IT" sz="2000" dirty="0" err="1" smtClean="0"/>
              <a:t>barcarolo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4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34076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 dei pellegrini e funerali di S. Orsola, tempera su tela, </a:t>
            </a:r>
            <a:r>
              <a:rPr lang="it-IT" sz="2000" dirty="0" err="1" smtClean="0"/>
              <a:t>271X561</a:t>
            </a:r>
            <a:r>
              <a:rPr lang="it-IT" sz="2000" dirty="0" smtClean="0"/>
              <a:t> cm, 1493, Accademia, Venezia </a:t>
            </a:r>
            <a:endParaRPr lang="it-IT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" y="17444"/>
            <a:ext cx="9210717" cy="47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907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Martirio: dettaglio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0"/>
            <a:ext cx="7116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Martirio: dettaglio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Apoteosi di S. Orsola e delle sue compagne, tempera su tela, </a:t>
            </a:r>
            <a:r>
              <a:rPr lang="it-IT" sz="2000" dirty="0" err="1" smtClean="0"/>
              <a:t>481X336</a:t>
            </a:r>
            <a:r>
              <a:rPr lang="it-IT" sz="2000" dirty="0" smtClean="0"/>
              <a:t>, 1491, Accademia, Venezia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7" y="0"/>
            <a:ext cx="4833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5062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Apoteosi: dettaglio</a:t>
            </a:r>
            <a:br>
              <a:rPr lang="it-IT" sz="2000" dirty="0" smtClean="0"/>
            </a:br>
            <a:r>
              <a:rPr lang="it-IT" sz="2000" dirty="0" smtClean="0"/>
              <a:t>I tre uomini sulla sinistra sarebbero probabilmente i tre figli di Antonio </a:t>
            </a:r>
            <a:r>
              <a:rPr lang="it-IT" sz="2000" dirty="0" err="1" smtClean="0"/>
              <a:t>Loredan</a:t>
            </a:r>
            <a:r>
              <a:rPr lang="it-IT" sz="2000" dirty="0" smtClean="0"/>
              <a:t>, difensore di Scutari contro i Turchi: l'impresa di Antonio è ricordata anche dalla rocca sullo sfondo.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6"/>
            <a:ext cx="4706833" cy="68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Presentazione su schermo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Arrivo dei pellegrini a Colonia: dettaglio; il papa e sant'Orsola si accordano con un barcarolo</vt:lpstr>
      <vt:lpstr>Martirio dei pellegrini e funerali di S. Orsola, tempera su tela, 271X561 cm, 1493, Accademia, Venezia </vt:lpstr>
      <vt:lpstr>Martirio: dettaglio</vt:lpstr>
      <vt:lpstr>Martirio: dettaglio</vt:lpstr>
      <vt:lpstr>Apoteosi di S. Orsola e delle sue compagne, tempera su tela, 481X336, 1491, Accademia, Venezia</vt:lpstr>
      <vt:lpstr>Apoteosi: dettaglio I tre uomini sulla sinistra sarebbero probabilmente i tre figli di Antonio Loredan, difensore di Scutari contro i Turchi: l'impresa di Antonio è ricordata anche dalla rocca sullo sfondo.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Arrivo dei pellegrini a Colonia: dettaglio; il papa e sant'Orsola si accordano con un barcarolo</dc:title>
  <dc:creator>lenovo</dc:creator>
  <cp:lastModifiedBy>lenovo</cp:lastModifiedBy>
  <cp:revision>1</cp:revision>
  <dcterms:created xsi:type="dcterms:W3CDTF">2019-06-18T13:50:15Z</dcterms:created>
  <dcterms:modified xsi:type="dcterms:W3CDTF">2019-06-18T13:50:56Z</dcterms:modified>
</cp:coreProperties>
</file>