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7039-2987-4A13-B242-57668703E77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D509-CEA6-4B2B-B23A-AADF9450F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58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7039-2987-4A13-B242-57668703E77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D509-CEA6-4B2B-B23A-AADF9450F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56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7039-2987-4A13-B242-57668703E77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D509-CEA6-4B2B-B23A-AADF9450F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43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7039-2987-4A13-B242-57668703E77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D509-CEA6-4B2B-B23A-AADF9450F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05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7039-2987-4A13-B242-57668703E77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D509-CEA6-4B2B-B23A-AADF9450F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62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7039-2987-4A13-B242-57668703E77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D509-CEA6-4B2B-B23A-AADF9450F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7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7039-2987-4A13-B242-57668703E77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D509-CEA6-4B2B-B23A-AADF9450F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54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7039-2987-4A13-B242-57668703E77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D509-CEA6-4B2B-B23A-AADF9450F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80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7039-2987-4A13-B242-57668703E77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D509-CEA6-4B2B-B23A-AADF9450F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48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7039-2987-4A13-B242-57668703E77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D509-CEA6-4B2B-B23A-AADF9450F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54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7039-2987-4A13-B242-57668703E77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9D509-CEA6-4B2B-B23A-AADF9450F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05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37039-2987-4A13-B242-57668703E77F}" type="datetimeFigureOut">
              <a:rPr lang="it-IT" smtClean="0"/>
              <a:t>26/07/2019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9D509-CEA6-4B2B-B23A-AADF9450F8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50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Battaglia degli Angeli</a:t>
            </a:r>
            <a:endParaRPr lang="it-IT" sz="2000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" y="0"/>
            <a:ext cx="49640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13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Giovanni divora il libro</a:t>
            </a:r>
            <a:endParaRPr lang="it-IT" sz="2000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1"/>
            <a:ext cx="4995992" cy="685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8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donna, vestita di luce, e il drago a sette teste</a:t>
            </a:r>
            <a:endParaRPr lang="it-IT" sz="2000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40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2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Michele combatte il drago</a:t>
            </a:r>
            <a:endParaRPr lang="it-IT" sz="2000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" y="0"/>
            <a:ext cx="50142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3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8519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mostro marino e la Bestia con il corno dell’agnello</a:t>
            </a:r>
            <a:endParaRPr lang="it-IT" sz="2000" dirty="0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" y="0"/>
            <a:ext cx="5194514" cy="709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Adorazione dell’Agnello e inno degli eletti</a:t>
            </a:r>
            <a:endParaRPr lang="it-IT" sz="2000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" y="0"/>
            <a:ext cx="49862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5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Prostituta di Babilonia</a:t>
            </a:r>
            <a:endParaRPr lang="it-IT" sz="2000" dirty="0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7234"/>
            <a:ext cx="4942284" cy="685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6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Angelo con la chiave del pozzo senza fondo</a:t>
            </a:r>
            <a:endParaRPr lang="it-IT" sz="2000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" y="0"/>
            <a:ext cx="49806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1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Presentazione su schermo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Battaglia degli Angeli</vt:lpstr>
      <vt:lpstr>San Giovanni divora il libro</vt:lpstr>
      <vt:lpstr>La donna, vestita di luce, e il drago a sette teste</vt:lpstr>
      <vt:lpstr>San Michele combatte il drago</vt:lpstr>
      <vt:lpstr>Il mostro marino e la Bestia con il corno dell’agnello</vt:lpstr>
      <vt:lpstr>Adorazione dell’Agnello e inno degli eletti</vt:lpstr>
      <vt:lpstr>Prostituta di Babilonia</vt:lpstr>
      <vt:lpstr>Angelo con la chiave del pozzo senza fondo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Battaglia degli Angeli</dc:title>
  <dc:creator>lenovo</dc:creator>
  <cp:lastModifiedBy>lenovo</cp:lastModifiedBy>
  <cp:revision>1</cp:revision>
  <dcterms:created xsi:type="dcterms:W3CDTF">2019-07-26T08:36:53Z</dcterms:created>
  <dcterms:modified xsi:type="dcterms:W3CDTF">2019-07-26T08:37:36Z</dcterms:modified>
</cp:coreProperties>
</file>