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92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14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51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49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90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76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8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7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21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84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00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4C8E-D39B-4DAA-9EF8-2A3C15F6248C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74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D4C8E-D39B-4DAA-9EF8-2A3C15F6248C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D28B0-53D9-4B1B-8CE4-E76CA27EF5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56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entra trionfalmente </a:t>
            </a:r>
            <a:r>
              <a:rPr lang="it-IT" sz="2000" smtClean="0"/>
              <a:t>in Gerusalemme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525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prega nel Getsemani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1"/>
            <a:ext cx="4913445" cy="684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4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Ultima Cena di Gesù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18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2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Cattura di Gesù nel Getsemani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14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2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Gesù flagellato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4"/>
            <a:ext cx="4640772" cy="68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8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Gesù inchiodato alla croce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" y="9128"/>
            <a:ext cx="4819575" cy="68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6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Gesù morto deposto in un lenzuolo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7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Gesù Risorto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" y="0"/>
            <a:ext cx="47704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1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20272" y="274638"/>
            <a:ext cx="2123728" cy="3874442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Albrecht</a:t>
            </a:r>
            <a:r>
              <a:rPr lang="it-IT" sz="2000" dirty="0" smtClean="0"/>
              <a:t> </a:t>
            </a:r>
            <a:r>
              <a:rPr lang="it-IT" sz="2000" dirty="0" err="1" smtClean="0"/>
              <a:t>Durer</a:t>
            </a:r>
            <a:r>
              <a:rPr lang="it-IT" sz="2000" dirty="0" smtClean="0"/>
              <a:t>, Veduta </a:t>
            </a:r>
            <a:br>
              <a:rPr lang="it-IT" sz="2000" dirty="0" smtClean="0"/>
            </a:br>
            <a:r>
              <a:rPr lang="it-IT" sz="2000" dirty="0" smtClean="0"/>
              <a:t>della Val d’Arco, 1494, </a:t>
            </a:r>
            <a:br>
              <a:rPr lang="it-IT" sz="2000" dirty="0" smtClean="0"/>
            </a:br>
            <a:r>
              <a:rPr lang="it-IT" sz="2000" dirty="0" smtClean="0"/>
              <a:t>incisione acquarellata, Parigi, Louvre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" y="-11161"/>
            <a:ext cx="4994986" cy="6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60" y="0"/>
            <a:ext cx="1640472" cy="700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615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</Words>
  <Application>Microsoft Office PowerPoint</Application>
  <PresentationFormat>Presentazione su schermo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Gesù entra trionfalmente in Gerusalemme</vt:lpstr>
      <vt:lpstr>Gesù prega nel Getsemani</vt:lpstr>
      <vt:lpstr>Durer, Ultima Cena di Gesù</vt:lpstr>
      <vt:lpstr>Durer, Cattura di Gesù nel Getsemani</vt:lpstr>
      <vt:lpstr>Durer, Gesù flagellato</vt:lpstr>
      <vt:lpstr>Durer, Gesù inchiodato alla croce</vt:lpstr>
      <vt:lpstr>Durer, Gesù morto deposto in un lenzuolo</vt:lpstr>
      <vt:lpstr>Durer, Gesù Risorto</vt:lpstr>
      <vt:lpstr>Albrecht Durer, Veduta  della Val d’Arco, 1494,  incisione acquarellata, Parigi, Louvre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Gesù entra trionfalmente in Gerusalmme</dc:title>
  <dc:creator>lenovo</dc:creator>
  <cp:lastModifiedBy>lenovo</cp:lastModifiedBy>
  <cp:revision>3</cp:revision>
  <dcterms:created xsi:type="dcterms:W3CDTF">2019-07-24T14:01:52Z</dcterms:created>
  <dcterms:modified xsi:type="dcterms:W3CDTF">2020-02-11T20:45:56Z</dcterms:modified>
</cp:coreProperties>
</file>