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29" r:id="rId4"/>
    <p:sldId id="330" r:id="rId5"/>
    <p:sldId id="332" r:id="rId6"/>
    <p:sldId id="334" r:id="rId7"/>
    <p:sldId id="257" r:id="rId8"/>
    <p:sldId id="258" r:id="rId9"/>
    <p:sldId id="259" r:id="rId10"/>
    <p:sldId id="271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85" r:id="rId24"/>
    <p:sldId id="293" r:id="rId25"/>
    <p:sldId id="298" r:id="rId26"/>
    <p:sldId id="291" r:id="rId27"/>
    <p:sldId id="274" r:id="rId28"/>
    <p:sldId id="280" r:id="rId29"/>
    <p:sldId id="275" r:id="rId30"/>
    <p:sldId id="276" r:id="rId31"/>
    <p:sldId id="277" r:id="rId32"/>
    <p:sldId id="278" r:id="rId33"/>
    <p:sldId id="279" r:id="rId34"/>
    <p:sldId id="281" r:id="rId35"/>
    <p:sldId id="282" r:id="rId36"/>
    <p:sldId id="283" r:id="rId37"/>
    <p:sldId id="286" r:id="rId38"/>
    <p:sldId id="287" r:id="rId39"/>
    <p:sldId id="288" r:id="rId40"/>
    <p:sldId id="289" r:id="rId41"/>
    <p:sldId id="290" r:id="rId42"/>
    <p:sldId id="294" r:id="rId43"/>
    <p:sldId id="295" r:id="rId44"/>
    <p:sldId id="29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6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8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11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87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58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22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39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4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38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61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62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F92E-63D3-44CE-9D67-167553004987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8D53-84F5-4691-9ECB-579AFA045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8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86"/>
            <a:ext cx="7947571" cy="63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63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0"/>
            <a:ext cx="56996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3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58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8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0"/>
            <a:ext cx="52107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059"/>
            <a:ext cx="5491631" cy="688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9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742675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44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8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0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53749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0"/>
            <a:ext cx="46377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8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898849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0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34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30696"/>
            <a:ext cx="5410637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5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" y="4664"/>
            <a:ext cx="5025779" cy="68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312"/>
            <a:ext cx="7763201" cy="58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" y="11697"/>
            <a:ext cx="7820766" cy="58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2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70080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6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65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5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548510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0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" y="0"/>
            <a:ext cx="56749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Autoritrattoa</a:t>
            </a:r>
            <a:r>
              <a:rPr lang="it-IT" sz="2000" dirty="0" smtClean="0"/>
              <a:t> tredici anni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357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1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"/>
            <a:ext cx="5413434" cy="695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463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9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1"/>
            <a:ext cx="4837073" cy="683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7806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06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739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13"/>
            <a:ext cx="4755737" cy="68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7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5950"/>
            <a:ext cx="5413118" cy="68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7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8"/>
            <a:ext cx="5281141" cy="68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0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8"/>
            <a:ext cx="6936297" cy="462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1683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di </a:t>
            </a:r>
            <a:r>
              <a:rPr lang="it-IT" sz="2000" dirty="0" err="1" smtClean="0"/>
              <a:t>Albrecht</a:t>
            </a:r>
            <a:r>
              <a:rPr lang="it-IT" sz="2000" dirty="0" smtClean="0"/>
              <a:t> </a:t>
            </a:r>
            <a:r>
              <a:rPr lang="it-IT" sz="2000" dirty="0" err="1" smtClean="0"/>
              <a:t>Durer</a:t>
            </a:r>
            <a:r>
              <a:rPr lang="it-IT" sz="2000" dirty="0" smtClean="0"/>
              <a:t> il Vecchio, 1490 circa, su </a:t>
            </a:r>
            <a:r>
              <a:rPr lang="it-IT" sz="2000" dirty="0" smtClean="0"/>
              <a:t>tavola, Uffizi </a:t>
            </a:r>
            <a:r>
              <a:rPr lang="it-IT" sz="2000" dirty="0" smtClean="0"/>
              <a:t>Firenze</a:t>
            </a:r>
            <a:endParaRPr lang="it-IT" sz="2000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252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8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54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0"/>
            <a:ext cx="55721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0"/>
            <a:ext cx="5220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3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29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38"/>
            <a:ext cx="5132981" cy="70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86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145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4"/>
            <a:ext cx="5080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7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Autoritrtt0</a:t>
            </a:r>
            <a:r>
              <a:rPr lang="it-IT" sz="2000" dirty="0" smtClean="0"/>
              <a:t> con fiore d’eringio, 1493, iniziato durante il soggiorno a Basilea, Parigi</a:t>
            </a:r>
            <a:br>
              <a:rPr lang="it-IT" sz="2000" dirty="0" smtClean="0"/>
            </a:br>
            <a:r>
              <a:rPr lang="it-IT" sz="2000" dirty="0" smtClean="0"/>
              <a:t>La scritta in alto: </a:t>
            </a:r>
            <a:r>
              <a:rPr lang="it-IT" sz="2000" i="1" dirty="0" smtClean="0"/>
              <a:t>My </a:t>
            </a:r>
            <a:r>
              <a:rPr lang="it-IT" sz="2000" i="1" dirty="0" err="1" smtClean="0"/>
              <a:t>sach</a:t>
            </a:r>
            <a:r>
              <a:rPr lang="it-IT" sz="2000" i="1" dirty="0" smtClean="0"/>
              <a:t> die </a:t>
            </a:r>
            <a:r>
              <a:rPr lang="it-IT" sz="2000" i="1" dirty="0" err="1" smtClean="0"/>
              <a:t>gat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als</a:t>
            </a:r>
            <a:r>
              <a:rPr lang="it-IT" sz="2000" i="1" dirty="0" smtClean="0"/>
              <a:t> es </a:t>
            </a:r>
            <a:r>
              <a:rPr lang="it-IT" sz="2000" i="1" dirty="0" err="1" smtClean="0"/>
              <a:t>obenschtat</a:t>
            </a:r>
            <a:r>
              <a:rPr lang="it-IT" sz="2000" i="1" dirty="0" smtClean="0"/>
              <a:t>. </a:t>
            </a:r>
            <a:r>
              <a:rPr lang="it-IT" sz="2000" dirty="0" smtClean="0"/>
              <a:t>( Le mie cose vanno come è deciso in alto: esprimono la sua fede </a:t>
            </a:r>
            <a:r>
              <a:rPr lang="it-IT" sz="2000" smtClean="0"/>
              <a:t>in Cristo )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988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4542658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63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3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7773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6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52774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4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6"/>
            <a:ext cx="9177440" cy="48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" y="12170"/>
            <a:ext cx="7244072" cy="543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92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1"/>
            <a:ext cx="513582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1144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39076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6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3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22138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4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"/>
            <a:ext cx="5628720" cy="68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4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5950"/>
            <a:ext cx="4998626" cy="68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5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5105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7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0"/>
            <a:ext cx="567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9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962123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" y="0"/>
            <a:ext cx="42512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9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" y="0"/>
            <a:ext cx="5934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0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30223"/>
            <a:ext cx="5597799" cy="68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3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48"/>
            <a:ext cx="8616424" cy="682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2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6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0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5505457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" y="21432"/>
            <a:ext cx="5708608" cy="693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7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0"/>
            <a:ext cx="6845830" cy="68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1718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1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7674492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3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0"/>
            <a:ext cx="902763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4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33</Words>
  <Application>Microsoft Office PowerPoint</Application>
  <PresentationFormat>Presentazione su schermo (4:3)</PresentationFormat>
  <Paragraphs>3</Paragraphs>
  <Slides>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5" baseType="lpstr">
      <vt:lpstr>Tema di Office</vt:lpstr>
      <vt:lpstr>Presentazione standard di PowerPoint</vt:lpstr>
      <vt:lpstr>Presentazione standard di PowerPoint</vt:lpstr>
      <vt:lpstr>Autoritrattoa tredici anni</vt:lpstr>
      <vt:lpstr>Ritratto di Albrecht Durer il Vecchio, 1490 circa, su tavola, Uffizi Firenze</vt:lpstr>
      <vt:lpstr>Autoritrtt0 con fiore d’eringio, 1493, iniziato durante il soggiorno a Basilea, Parigi La scritta in alto: My sach die gat als es obenschtat. ( Le mie cose vanno come è deciso in alto: esprimono la sua fede in Cristo 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20</cp:revision>
  <dcterms:created xsi:type="dcterms:W3CDTF">2019-07-25T20:02:17Z</dcterms:created>
  <dcterms:modified xsi:type="dcterms:W3CDTF">2020-03-12T15:30:08Z</dcterms:modified>
</cp:coreProperties>
</file>