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08401-D313-4685-B7F7-69F90D6EE0B7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8ADBE-8A66-4C95-9194-DD4C4A96D9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05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Arca di San </a:t>
            </a:r>
            <a:r>
              <a:rPr lang="it-IT" dirty="0" err="1" smtClean="0"/>
              <a:t>Zabobi</a:t>
            </a:r>
            <a:r>
              <a:rPr lang="it-IT" dirty="0" smtClean="0"/>
              <a:t>, 1432-1442, bronzo, cm. 63,5  X 190  X 63,5, Firenze, Santa Maria del Fiore.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Il corpo</a:t>
            </a:r>
            <a:r>
              <a:rPr lang="it-IT" baseline="0" dirty="0" smtClean="0"/>
              <a:t> di San Zenobi, vescovo di Firenze, tra IV e V secolo, trasportato in cattedrale, particolare.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10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Il corpo</a:t>
            </a:r>
            <a:r>
              <a:rPr lang="it-IT" baseline="0" dirty="0" smtClean="0"/>
              <a:t> di San Zenobi, vescovo di Firenze, tra IV e V secolo, trasportato in cattedrale, particolare.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60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Il corpo</a:t>
            </a:r>
            <a:r>
              <a:rPr lang="it-IT" baseline="0" dirty="0" smtClean="0"/>
              <a:t> di San Zenobi, vescovo di Firenze, tra IV e V secolo, trasportato in cattedrale, particolare.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corpo</a:t>
            </a:r>
            <a:r>
              <a:rPr lang="it-IT" baseline="0" dirty="0" smtClean="0"/>
              <a:t> di San Zenobi, vescovo di Firenze, tra IV e V secolo, trasportato in cattedrale.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75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Dedica</a:t>
            </a:r>
            <a:r>
              <a:rPr lang="it-IT" baseline="0" dirty="0" smtClean="0"/>
              <a:t> dell’Arca, particolare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31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Dedica</a:t>
            </a:r>
            <a:r>
              <a:rPr lang="it-IT" baseline="0" dirty="0" smtClean="0"/>
              <a:t> dell’Arca, particolare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87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dedica dell’Arca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89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Arca si S. </a:t>
            </a:r>
            <a:r>
              <a:rPr lang="it-IT" dirty="0" err="1" smtClean="0"/>
              <a:t>Zabobi</a:t>
            </a:r>
            <a:r>
              <a:rPr lang="it-IT" dirty="0" smtClean="0"/>
              <a:t>, il</a:t>
            </a:r>
            <a:r>
              <a:rPr lang="it-IT" baseline="0" dirty="0" smtClean="0"/>
              <a:t> Santo fa risorgere ragazzo travolto da un carro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98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San </a:t>
            </a:r>
            <a:r>
              <a:rPr lang="it-IT" dirty="0" err="1" smtClean="0"/>
              <a:t>Zanobi</a:t>
            </a:r>
            <a:r>
              <a:rPr lang="it-IT" dirty="0" smtClean="0"/>
              <a:t> risuscita una dei</a:t>
            </a:r>
            <a:r>
              <a:rPr lang="it-IT" baseline="0" dirty="0" smtClean="0"/>
              <a:t> messi </a:t>
            </a:r>
            <a:r>
              <a:rPr lang="it-IT" baseline="0" smtClean="0"/>
              <a:t>di Sant’Ambrogio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8ADBE-8A66-4C95-9194-DD4C4A96D98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93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95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5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04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7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98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7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7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5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57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9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36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43E9-2C45-4A12-8E4E-C287367A4079}" type="datetimeFigureOut">
              <a:rPr lang="it-IT" smtClean="0"/>
              <a:t>01/04/2016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F6AC-36C7-4B4D-8FD7-29535DC2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50" y="0"/>
            <a:ext cx="545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16" y="0"/>
            <a:ext cx="4457698" cy="6858000"/>
          </a:xfrm>
        </p:spPr>
      </p:pic>
    </p:spTree>
    <p:extLst>
      <p:ext uri="{BB962C8B-B14F-4D97-AF65-F5344CB8AC3E}">
        <p14:creationId xmlns:p14="http://schemas.microsoft.com/office/powerpoint/2010/main" val="25336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13" y="0"/>
            <a:ext cx="5660571" cy="6858000"/>
          </a:xfrm>
        </p:spPr>
      </p:pic>
    </p:spTree>
    <p:extLst>
      <p:ext uri="{BB962C8B-B14F-4D97-AF65-F5344CB8AC3E}">
        <p14:creationId xmlns:p14="http://schemas.microsoft.com/office/powerpoint/2010/main" val="3682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8" y="0"/>
            <a:ext cx="7590233" cy="6858000"/>
          </a:xfrm>
        </p:spPr>
      </p:pic>
    </p:spTree>
    <p:extLst>
      <p:ext uri="{BB962C8B-B14F-4D97-AF65-F5344CB8AC3E}">
        <p14:creationId xmlns:p14="http://schemas.microsoft.com/office/powerpoint/2010/main" val="66321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8" y="0"/>
            <a:ext cx="6921156" cy="6957392"/>
          </a:xfrm>
        </p:spPr>
      </p:pic>
    </p:spTree>
    <p:extLst>
      <p:ext uri="{BB962C8B-B14F-4D97-AF65-F5344CB8AC3E}">
        <p14:creationId xmlns:p14="http://schemas.microsoft.com/office/powerpoint/2010/main" val="65830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814"/>
            <a:ext cx="4860031" cy="439118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576"/>
            <a:ext cx="4283968" cy="430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2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2768" cy="6957392"/>
          </a:xfrm>
        </p:spPr>
      </p:pic>
    </p:spTree>
    <p:extLst>
      <p:ext uri="{BB962C8B-B14F-4D97-AF65-F5344CB8AC3E}">
        <p14:creationId xmlns:p14="http://schemas.microsoft.com/office/powerpoint/2010/main" val="189555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127"/>
            <a:ext cx="7267432" cy="6858000"/>
          </a:xfrm>
        </p:spPr>
      </p:pic>
    </p:spTree>
    <p:extLst>
      <p:ext uri="{BB962C8B-B14F-4D97-AF65-F5344CB8AC3E}">
        <p14:creationId xmlns:p14="http://schemas.microsoft.com/office/powerpoint/2010/main" val="89709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"/>
            <a:ext cx="4626548" cy="371575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197476"/>
            <a:ext cx="4176464" cy="39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9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3" y="0"/>
            <a:ext cx="6338455" cy="6858000"/>
          </a:xfrm>
        </p:spPr>
      </p:pic>
    </p:spTree>
    <p:extLst>
      <p:ext uri="{BB962C8B-B14F-4D97-AF65-F5344CB8AC3E}">
        <p14:creationId xmlns:p14="http://schemas.microsoft.com/office/powerpoint/2010/main" val="11678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3" y="0"/>
            <a:ext cx="6338455" cy="6858000"/>
          </a:xfrm>
        </p:spPr>
      </p:pic>
    </p:spTree>
    <p:extLst>
      <p:ext uri="{BB962C8B-B14F-4D97-AF65-F5344CB8AC3E}">
        <p14:creationId xmlns:p14="http://schemas.microsoft.com/office/powerpoint/2010/main" val="41009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153</Words>
  <Application>Microsoft Office PowerPoint</Application>
  <PresentationFormat>Presentazione su schermo (4:3)</PresentationFormat>
  <Paragraphs>19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2016-04-01T19:17:52Z</dcterms:created>
  <dcterms:modified xsi:type="dcterms:W3CDTF">2016-04-01T19:50:39Z</dcterms:modified>
</cp:coreProperties>
</file>