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73" r:id="rId9"/>
    <p:sldId id="263" r:id="rId10"/>
    <p:sldId id="266" r:id="rId11"/>
    <p:sldId id="267" r:id="rId12"/>
    <p:sldId id="271" r:id="rId13"/>
    <p:sldId id="265" r:id="rId14"/>
    <p:sldId id="269" r:id="rId15"/>
    <p:sldId id="268" r:id="rId16"/>
    <p:sldId id="270" r:id="rId17"/>
    <p:sldId id="274" r:id="rId18"/>
    <p:sldId id="275" r:id="rId19"/>
    <p:sldId id="277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97FDF-4F29-4CED-8303-E538CEFB8E3F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57B82-93F1-4A08-93D0-D8654A2E1F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67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Giambologna</a:t>
            </a:r>
            <a:r>
              <a:rPr lang="it-IT" dirty="0" smtClean="0"/>
              <a:t>, bacco, 1560 circa, bronzo, h.</a:t>
            </a:r>
            <a:r>
              <a:rPr lang="it-IT" baseline="0" dirty="0" smtClean="0"/>
              <a:t> cm 208, Firenze, Torre dei Rossi Cerchi, Borgo di S. Jacopo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191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Giambologna</a:t>
            </a:r>
            <a:r>
              <a:rPr lang="it-IT" dirty="0" smtClean="0"/>
              <a:t>, Mercurio, particolare, Vienna, </a:t>
            </a:r>
            <a:r>
              <a:rPr lang="it-IT" dirty="0" err="1" smtClean="0"/>
              <a:t>Kunsthistorisches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r>
              <a:rPr lang="it-IT" dirty="0" smtClean="0"/>
              <a:t> 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889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Giambologna</a:t>
            </a:r>
            <a:r>
              <a:rPr lang="it-IT" dirty="0" smtClean="0"/>
              <a:t>, Mercurio, particolare, Vienna, </a:t>
            </a:r>
            <a:r>
              <a:rPr lang="it-IT" dirty="0" err="1" smtClean="0"/>
              <a:t>Kunsthistorisches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r>
              <a:rPr lang="it-IT" dirty="0" smtClean="0"/>
              <a:t>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19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Venere in piedi che si asciuga, bronzo, h. cm</a:t>
            </a:r>
            <a:r>
              <a:rPr lang="it-IT" baseline="0" dirty="0" smtClean="0"/>
              <a:t> 24,9, Vienna, </a:t>
            </a:r>
            <a:r>
              <a:rPr lang="it-IT" baseline="0" dirty="0" err="1" smtClean="0"/>
              <a:t>Kunsthistorishces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31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Marte,</a:t>
            </a:r>
            <a:r>
              <a:rPr lang="it-IT" baseline="0" dirty="0" smtClean="0"/>
              <a:t> 1565-1570, bronzo, h. cm 39,4, New York, Hall and </a:t>
            </a:r>
            <a:r>
              <a:rPr lang="it-IT" baseline="0" smtClean="0"/>
              <a:t>Knigth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249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Scimmia, 1567-1570 circa, bronzo, h. cm 41, Parigi. </a:t>
            </a:r>
            <a:r>
              <a:rPr lang="it-IT" dirty="0" err="1" smtClean="0"/>
              <a:t>Musèe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smtClean="0"/>
              <a:t> Louvre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723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Psiche ( </a:t>
            </a:r>
            <a:r>
              <a:rPr lang="it-IT" dirty="0" err="1" smtClean="0"/>
              <a:t>cosidetta</a:t>
            </a:r>
            <a:r>
              <a:rPr lang="it-IT" dirty="0" smtClean="0"/>
              <a:t> Betsabea ), 1571-1573 circa, marmo, h. cm 114,9, Los Angeles,</a:t>
            </a:r>
            <a:r>
              <a:rPr lang="it-IT" baseline="0" dirty="0" smtClean="0"/>
              <a:t> The J. Paul </a:t>
            </a:r>
            <a:r>
              <a:rPr lang="it-IT" baseline="0" dirty="0" err="1" smtClean="0"/>
              <a:t>Getty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5174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Giambologna</a:t>
            </a:r>
            <a:r>
              <a:rPr lang="it-IT" dirty="0" smtClean="0"/>
              <a:t>, Psiche ( </a:t>
            </a:r>
            <a:r>
              <a:rPr lang="it-IT" dirty="0" err="1" smtClean="0"/>
              <a:t>cosidetta</a:t>
            </a:r>
            <a:r>
              <a:rPr lang="it-IT" dirty="0" smtClean="0"/>
              <a:t> Betsabea </a:t>
            </a:r>
            <a:r>
              <a:rPr lang="it-IT" smtClean="0"/>
              <a:t>), particolare, 1571-1573 </a:t>
            </a:r>
            <a:r>
              <a:rPr lang="it-IT" dirty="0" smtClean="0"/>
              <a:t>circa, marmo, h. cm 114,9, Los Angeles,</a:t>
            </a:r>
            <a:r>
              <a:rPr lang="it-IT" baseline="0" dirty="0" smtClean="0"/>
              <a:t> The J. Paul </a:t>
            </a:r>
            <a:r>
              <a:rPr lang="it-IT" baseline="0" dirty="0" err="1" smtClean="0"/>
              <a:t>Getty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Museum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07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Firenzie</a:t>
            </a:r>
            <a:r>
              <a:rPr lang="it-IT" dirty="0" smtClean="0"/>
              <a:t>, Palazzo Vecchio,</a:t>
            </a:r>
            <a:r>
              <a:rPr lang="it-IT" baseline="0" dirty="0" smtClean="0"/>
              <a:t> Studiolo di Francesco 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929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Giambologna</a:t>
            </a:r>
            <a:r>
              <a:rPr lang="it-IT" dirty="0" smtClean="0"/>
              <a:t>, </a:t>
            </a:r>
            <a:r>
              <a:rPr lang="it-IT" dirty="0" err="1" smtClean="0"/>
              <a:t>Apolllo</a:t>
            </a:r>
            <a:r>
              <a:rPr lang="it-IT" dirty="0" smtClean="0"/>
              <a:t>, 1573-1575, bronzo, h. cm 88,5, </a:t>
            </a:r>
            <a:r>
              <a:rPr lang="it-IT" dirty="0" err="1" smtClean="0"/>
              <a:t>Firenzie</a:t>
            </a:r>
            <a:r>
              <a:rPr lang="it-IT" dirty="0" smtClean="0"/>
              <a:t>, Palazzo Vecchio,</a:t>
            </a:r>
            <a:r>
              <a:rPr lang="it-IT" baseline="0" dirty="0" smtClean="0"/>
              <a:t> Studiolo di Francesco I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472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Firenzie</a:t>
            </a:r>
            <a:r>
              <a:rPr lang="it-IT" dirty="0" smtClean="0"/>
              <a:t>, Palazzo Vecchio,</a:t>
            </a:r>
            <a:r>
              <a:rPr lang="it-IT" baseline="0" dirty="0" smtClean="0"/>
              <a:t> Studiolo di Francesco 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62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Allegoria del Principe Francesco</a:t>
            </a:r>
            <a:r>
              <a:rPr lang="it-IT" baseline="0" dirty="0" smtClean="0"/>
              <a:t> de’ Medici, particolare, 1560-1561 circa, alabastro, cm. 31 X 45, Madrid, Museo del Prado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708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Astronomia o Venere Urania, 1573-1575 circa, bronzo dorato, h. cm</a:t>
            </a:r>
            <a:r>
              <a:rPr lang="it-IT" baseline="0" dirty="0" smtClean="0"/>
              <a:t> 38,8, Vienna </a:t>
            </a:r>
            <a:r>
              <a:rPr lang="it-IT" baseline="0" dirty="0" err="1" smtClean="0"/>
              <a:t>Kunsthistorisches</a:t>
            </a:r>
            <a:r>
              <a:rPr lang="it-IT" baseline="0" dirty="0" smtClean="0"/>
              <a:t> </a:t>
            </a:r>
            <a:r>
              <a:rPr lang="it-IT" baseline="0" smtClean="0"/>
              <a:t>Museum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024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Ninfa dormiente con satiro, 1575-1580, bronzo, cm. 21 x 31, Dresda, </a:t>
            </a:r>
            <a:r>
              <a:rPr lang="it-IT" dirty="0" err="1" smtClean="0"/>
              <a:t>Staatliche</a:t>
            </a:r>
            <a:r>
              <a:rPr lang="it-IT" dirty="0" smtClean="0"/>
              <a:t> </a:t>
            </a:r>
            <a:r>
              <a:rPr lang="it-IT" dirty="0" err="1" smtClean="0"/>
              <a:t>Kusntsammlungen</a:t>
            </a:r>
            <a:r>
              <a:rPr lang="it-IT" dirty="0" smtClean="0"/>
              <a:t> </a:t>
            </a:r>
            <a:r>
              <a:rPr lang="it-IT" dirty="0" err="1" smtClean="0"/>
              <a:t>Grunes</a:t>
            </a:r>
            <a:r>
              <a:rPr lang="it-IT" dirty="0" smtClean="0"/>
              <a:t> </a:t>
            </a:r>
            <a:r>
              <a:rPr lang="it-IT" dirty="0" err="1" smtClean="0"/>
              <a:t>Gewolbe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064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Ninfa dormiente con satiro, </a:t>
            </a:r>
            <a:r>
              <a:rPr lang="it-IT" dirty="0" err="1" smtClean="0"/>
              <a:t>1particolare</a:t>
            </a:r>
            <a:r>
              <a:rPr lang="it-IT" dirty="0" smtClean="0"/>
              <a:t>, 575-1580, bronzo, cm. 21 x 31, Dresda, </a:t>
            </a:r>
            <a:r>
              <a:rPr lang="it-IT" dirty="0" err="1" smtClean="0"/>
              <a:t>Staatliche</a:t>
            </a:r>
            <a:r>
              <a:rPr lang="it-IT" dirty="0" smtClean="0"/>
              <a:t> </a:t>
            </a:r>
            <a:r>
              <a:rPr lang="it-IT" dirty="0" err="1" smtClean="0"/>
              <a:t>Kusntsammlungen</a:t>
            </a:r>
            <a:r>
              <a:rPr lang="it-IT" dirty="0" smtClean="0"/>
              <a:t> </a:t>
            </a:r>
            <a:r>
              <a:rPr lang="it-IT" dirty="0" err="1" smtClean="0"/>
              <a:t>Grunes</a:t>
            </a:r>
            <a:r>
              <a:rPr lang="it-IT" dirty="0" smtClean="0"/>
              <a:t> </a:t>
            </a:r>
            <a:r>
              <a:rPr lang="it-IT" dirty="0" err="1" smtClean="0"/>
              <a:t>Gewolbe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144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Nesso e Deianira, 1576  ( il prototipo ), bronzo, h. cm 42,1, Parigi, </a:t>
            </a:r>
            <a:r>
              <a:rPr lang="it-IT" dirty="0" err="1" smtClean="0"/>
              <a:t>Musèe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dirty="0" smtClean="0"/>
              <a:t> Louvre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332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Ercole e il Centauro, 1576-1577 ( il </a:t>
            </a:r>
            <a:r>
              <a:rPr lang="it-IT" dirty="0" err="1" smtClean="0"/>
              <a:t>proptotipo</a:t>
            </a:r>
            <a:r>
              <a:rPr lang="it-IT" dirty="0" smtClean="0"/>
              <a:t>), bronzo, h. cm 40,2, Vienna </a:t>
            </a:r>
            <a:r>
              <a:rPr lang="it-IT" dirty="0" err="1" smtClean="0"/>
              <a:t>Kunsthistorisches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659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Giambologna</a:t>
            </a:r>
            <a:r>
              <a:rPr lang="it-IT" dirty="0" smtClean="0"/>
              <a:t>, Ercole e il Centauro, 1576-1577 ( il </a:t>
            </a:r>
            <a:r>
              <a:rPr lang="it-IT" dirty="0" err="1" smtClean="0"/>
              <a:t>proptotipo</a:t>
            </a:r>
            <a:r>
              <a:rPr lang="it-IT" dirty="0" smtClean="0"/>
              <a:t>), bronzo, h. cm 40,2, Vienna </a:t>
            </a:r>
            <a:r>
              <a:rPr lang="it-IT" dirty="0" err="1" smtClean="0"/>
              <a:t>Kunsthistorisches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180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Ratto della Sabina, 1579, bronzo, h. cm 99,5, Napoli, Museo e Gallerie di Capodimonte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96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Cappella Grimaldi, 1579-1590, Genova, </a:t>
            </a:r>
            <a:r>
              <a:rPr lang="it-IT" dirty="0" err="1" smtClean="0"/>
              <a:t>Uniiversità</a:t>
            </a:r>
            <a:r>
              <a:rPr lang="it-IT" dirty="0" smtClean="0"/>
              <a:t> degli Studi ( Cappella e Aula Magna ),</a:t>
            </a:r>
            <a:r>
              <a:rPr lang="it-IT" baseline="0" dirty="0" smtClean="0"/>
              <a:t> Genova, Galleria Nazionale di Palazzo Spinola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412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Cappella Grimaldi, 1579-1590, Genova, </a:t>
            </a:r>
            <a:r>
              <a:rPr lang="it-IT" dirty="0" err="1" smtClean="0"/>
              <a:t>Uniiversità</a:t>
            </a:r>
            <a:r>
              <a:rPr lang="it-IT" dirty="0" smtClean="0"/>
              <a:t> degli Studi ( Cappella e Aula Magna ),</a:t>
            </a:r>
            <a:r>
              <a:rPr lang="it-IT" baseline="0" dirty="0" smtClean="0"/>
              <a:t> Genova, Galleria Nazionale di Palazzo Spinola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4541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Giambologna</a:t>
            </a:r>
            <a:r>
              <a:rPr lang="it-IT" dirty="0" smtClean="0"/>
              <a:t>, Cappella Grimaldi, 1579-1590, Genova, </a:t>
            </a:r>
            <a:r>
              <a:rPr lang="it-IT" dirty="0" err="1" smtClean="0"/>
              <a:t>Uniiversità</a:t>
            </a:r>
            <a:r>
              <a:rPr lang="it-IT" dirty="0" smtClean="0"/>
              <a:t> degli Studi ( Cappella e Aula Magna ),</a:t>
            </a:r>
            <a:r>
              <a:rPr lang="it-IT" baseline="0" dirty="0" smtClean="0"/>
              <a:t> Genova, Galleria Nazionale di Palazzo Spinola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816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bacco, 1560 circa, bronzo, h.</a:t>
            </a:r>
            <a:r>
              <a:rPr lang="it-IT" baseline="0" dirty="0" smtClean="0"/>
              <a:t> cm 208, particolare, Firenze, Torre dei Rossi Cerchi, Borgo di S. Jacopo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2414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Giambologna</a:t>
            </a:r>
            <a:r>
              <a:rPr lang="it-IT" dirty="0" smtClean="0"/>
              <a:t>, Cappella Grimaldi, 1579-1590, Genova, </a:t>
            </a:r>
            <a:r>
              <a:rPr lang="it-IT" dirty="0" err="1" smtClean="0"/>
              <a:t>Uniiversità</a:t>
            </a:r>
            <a:r>
              <a:rPr lang="it-IT" dirty="0" smtClean="0"/>
              <a:t> degli Studi ( Cappella e Aula Magna ),</a:t>
            </a:r>
            <a:r>
              <a:rPr lang="it-IT" baseline="0" dirty="0" smtClean="0"/>
              <a:t> Genova, Galleria Nazionale di Palazzo Spinola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452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Cappella Grimaldi, 1579-1590, Genova, </a:t>
            </a:r>
            <a:r>
              <a:rPr lang="it-IT" dirty="0" err="1" smtClean="0"/>
              <a:t>Uniiversità</a:t>
            </a:r>
            <a:r>
              <a:rPr lang="it-IT" dirty="0" smtClean="0"/>
              <a:t> degli Studi ( Cappella e Aula Magna ),</a:t>
            </a:r>
            <a:r>
              <a:rPr lang="it-IT" baseline="0" dirty="0" smtClean="0"/>
              <a:t> Genova, Galleria Nazionale di Palazzo Spinola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458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Giambologna</a:t>
            </a:r>
            <a:r>
              <a:rPr lang="it-IT" dirty="0" smtClean="0"/>
              <a:t>, Allegoria del Principe Francesco</a:t>
            </a:r>
            <a:r>
              <a:rPr lang="it-IT" baseline="0" dirty="0" smtClean="0"/>
              <a:t> de’ Medici, 1560-1561 circa, alabastro, cm. 31 X 45, Madrid, Museo del Prado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8320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Sansone ed il Filisteo, 1562- 1567 circa, marmo, h. cm 210, </a:t>
            </a:r>
            <a:r>
              <a:rPr lang="it-IT" dirty="0" err="1" smtClean="0"/>
              <a:t>londra</a:t>
            </a:r>
            <a:r>
              <a:rPr lang="it-IT" dirty="0" smtClean="0"/>
              <a:t>, Victoria and Albert </a:t>
            </a:r>
            <a:r>
              <a:rPr lang="it-IT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9875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Anonimo, Fontana di Sansone e del Filisteo. Firenze, Galleria degli uffizi, Gabinetto dei Disegni e </a:t>
            </a:r>
            <a:r>
              <a:rPr lang="it-IT" smtClean="0"/>
              <a:t>delle Stampe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281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Mercurio,</a:t>
            </a:r>
            <a:r>
              <a:rPr lang="it-IT" baseline="0" dirty="0" smtClean="0"/>
              <a:t> 1563, bronzo, h. 55,5, Bologna,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473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Mercurio,</a:t>
            </a:r>
            <a:r>
              <a:rPr lang="it-IT" baseline="0" dirty="0" smtClean="0"/>
              <a:t> 1563, bronzo, h. </a:t>
            </a:r>
            <a:r>
              <a:rPr lang="it-IT" baseline="0" smtClean="0"/>
              <a:t>55,5, Bologna,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632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Giambologna</a:t>
            </a:r>
            <a:r>
              <a:rPr lang="it-IT" dirty="0" smtClean="0"/>
              <a:t>, Mercurio, Vienna, </a:t>
            </a:r>
            <a:r>
              <a:rPr lang="it-IT" dirty="0" err="1" smtClean="0"/>
              <a:t>Kunsthistorisches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57B82-93F1-4A08-93D0-D8654A2E1F2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196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50AE-F76D-4F5F-90C5-B0F3A174870F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AC49-DF2F-468C-9428-68AEFD93A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03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50AE-F76D-4F5F-90C5-B0F3A174870F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AC49-DF2F-468C-9428-68AEFD93A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50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50AE-F76D-4F5F-90C5-B0F3A174870F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AC49-DF2F-468C-9428-68AEFD93A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06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50AE-F76D-4F5F-90C5-B0F3A174870F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AC49-DF2F-468C-9428-68AEFD93A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001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50AE-F76D-4F5F-90C5-B0F3A174870F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AC49-DF2F-468C-9428-68AEFD93A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46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50AE-F76D-4F5F-90C5-B0F3A174870F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AC49-DF2F-468C-9428-68AEFD93A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55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50AE-F76D-4F5F-90C5-B0F3A174870F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AC49-DF2F-468C-9428-68AEFD93A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274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50AE-F76D-4F5F-90C5-B0F3A174870F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AC49-DF2F-468C-9428-68AEFD93A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35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50AE-F76D-4F5F-90C5-B0F3A174870F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AC49-DF2F-468C-9428-68AEFD93A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4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50AE-F76D-4F5F-90C5-B0F3A174870F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AC49-DF2F-468C-9428-68AEFD93A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83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50AE-F76D-4F5F-90C5-B0F3A174870F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AC49-DF2F-468C-9428-68AEFD93A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49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150AE-F76D-4F5F-90C5-B0F3A174870F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BAC49-DF2F-468C-9428-68AEFD93A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40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54" y="0"/>
            <a:ext cx="5269291" cy="6858000"/>
          </a:xfrm>
        </p:spPr>
      </p:pic>
    </p:spTree>
    <p:extLst>
      <p:ext uri="{BB962C8B-B14F-4D97-AF65-F5344CB8AC3E}">
        <p14:creationId xmlns:p14="http://schemas.microsoft.com/office/powerpoint/2010/main" val="171188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49" y="1600200"/>
            <a:ext cx="3332302" cy="4525963"/>
          </a:xfrm>
        </p:spPr>
      </p:pic>
    </p:spTree>
    <p:extLst>
      <p:ext uri="{BB962C8B-B14F-4D97-AF65-F5344CB8AC3E}">
        <p14:creationId xmlns:p14="http://schemas.microsoft.com/office/powerpoint/2010/main" val="3490166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52" y="1600200"/>
            <a:ext cx="3148496" cy="4525963"/>
          </a:xfrm>
        </p:spPr>
      </p:pic>
    </p:spTree>
    <p:extLst>
      <p:ext uri="{BB962C8B-B14F-4D97-AF65-F5344CB8AC3E}">
        <p14:creationId xmlns:p14="http://schemas.microsoft.com/office/powerpoint/2010/main" val="3119659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43252"/>
            <a:ext cx="5342904" cy="6901252"/>
          </a:xfrm>
        </p:spPr>
      </p:pic>
    </p:spTree>
    <p:extLst>
      <p:ext uri="{BB962C8B-B14F-4D97-AF65-F5344CB8AC3E}">
        <p14:creationId xmlns:p14="http://schemas.microsoft.com/office/powerpoint/2010/main" val="3539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99" y="0"/>
            <a:ext cx="5225577" cy="6858000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2698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25251"/>
            <a:ext cx="4608512" cy="6912769"/>
          </a:xfrm>
        </p:spPr>
      </p:pic>
    </p:spTree>
    <p:extLst>
      <p:ext uri="{BB962C8B-B14F-4D97-AF65-F5344CB8AC3E}">
        <p14:creationId xmlns:p14="http://schemas.microsoft.com/office/powerpoint/2010/main" val="3961409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28484"/>
            <a:ext cx="5403571" cy="6829515"/>
          </a:xfrm>
        </p:spPr>
      </p:pic>
    </p:spTree>
    <p:extLst>
      <p:ext uri="{BB962C8B-B14F-4D97-AF65-F5344CB8AC3E}">
        <p14:creationId xmlns:p14="http://schemas.microsoft.com/office/powerpoint/2010/main" val="1555100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-3952"/>
            <a:ext cx="5238694" cy="6861952"/>
          </a:xfrm>
        </p:spPr>
      </p:pic>
    </p:spTree>
    <p:extLst>
      <p:ext uri="{BB962C8B-B14F-4D97-AF65-F5344CB8AC3E}">
        <p14:creationId xmlns:p14="http://schemas.microsoft.com/office/powerpoint/2010/main" val="1637535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3952"/>
            <a:ext cx="5256583" cy="6885384"/>
          </a:xfrm>
        </p:spPr>
      </p:pic>
    </p:spTree>
    <p:extLst>
      <p:ext uri="{BB962C8B-B14F-4D97-AF65-F5344CB8AC3E}">
        <p14:creationId xmlns:p14="http://schemas.microsoft.com/office/powerpoint/2010/main" val="4123981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44" y="0"/>
            <a:ext cx="5309419" cy="68580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3244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82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754"/>
            <a:ext cx="5246231" cy="6849246"/>
          </a:xfrm>
        </p:spPr>
      </p:pic>
    </p:spTree>
    <p:extLst>
      <p:ext uri="{BB962C8B-B14F-4D97-AF65-F5344CB8AC3E}">
        <p14:creationId xmlns:p14="http://schemas.microsoft.com/office/powerpoint/2010/main" val="363505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754"/>
            <a:ext cx="5246231" cy="6849246"/>
          </a:xfrm>
        </p:spPr>
      </p:pic>
    </p:spTree>
    <p:extLst>
      <p:ext uri="{BB962C8B-B14F-4D97-AF65-F5344CB8AC3E}">
        <p14:creationId xmlns:p14="http://schemas.microsoft.com/office/powerpoint/2010/main" val="4221325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20528"/>
            <a:ext cx="4536503" cy="6990677"/>
          </a:xfrm>
        </p:spPr>
      </p:pic>
    </p:spTree>
    <p:extLst>
      <p:ext uri="{BB962C8B-B14F-4D97-AF65-F5344CB8AC3E}">
        <p14:creationId xmlns:p14="http://schemas.microsoft.com/office/powerpoint/2010/main" val="2859388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83113"/>
            <a:ext cx="4179594" cy="6941113"/>
          </a:xfrm>
        </p:spPr>
      </p:pic>
    </p:spTree>
    <p:extLst>
      <p:ext uri="{BB962C8B-B14F-4D97-AF65-F5344CB8AC3E}">
        <p14:creationId xmlns:p14="http://schemas.microsoft.com/office/powerpoint/2010/main" val="281069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43253"/>
            <a:ext cx="4464496" cy="6919969"/>
          </a:xfrm>
        </p:spPr>
      </p:pic>
    </p:spTree>
    <p:extLst>
      <p:ext uri="{BB962C8B-B14F-4D97-AF65-F5344CB8AC3E}">
        <p14:creationId xmlns:p14="http://schemas.microsoft.com/office/powerpoint/2010/main" val="648152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0" y="0"/>
            <a:ext cx="6427760" cy="6999866"/>
          </a:xfrm>
        </p:spPr>
      </p:pic>
    </p:spTree>
    <p:extLst>
      <p:ext uri="{BB962C8B-B14F-4D97-AF65-F5344CB8AC3E}">
        <p14:creationId xmlns:p14="http://schemas.microsoft.com/office/powerpoint/2010/main" val="629679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8275"/>
            <a:ext cx="4405125" cy="5445224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0"/>
            <a:ext cx="456754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63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54" y="0"/>
            <a:ext cx="4815190" cy="6858000"/>
          </a:xfrm>
        </p:spPr>
      </p:pic>
    </p:spTree>
    <p:extLst>
      <p:ext uri="{BB962C8B-B14F-4D97-AF65-F5344CB8AC3E}">
        <p14:creationId xmlns:p14="http://schemas.microsoft.com/office/powerpoint/2010/main" val="3400952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30" y="0"/>
            <a:ext cx="5212026" cy="6924551"/>
          </a:xfrm>
        </p:spPr>
      </p:pic>
    </p:spTree>
    <p:extLst>
      <p:ext uri="{BB962C8B-B14F-4D97-AF65-F5344CB8AC3E}">
        <p14:creationId xmlns:p14="http://schemas.microsoft.com/office/powerpoint/2010/main" val="11238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315"/>
            <a:ext cx="4764400" cy="5679913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" y="0"/>
            <a:ext cx="4862233" cy="57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92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0"/>
            <a:ext cx="5309418" cy="6858000"/>
          </a:xfrm>
        </p:spPr>
      </p:pic>
    </p:spTree>
    <p:extLst>
      <p:ext uri="{BB962C8B-B14F-4D97-AF65-F5344CB8AC3E}">
        <p14:creationId xmlns:p14="http://schemas.microsoft.com/office/powerpoint/2010/main" val="3010485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8636"/>
            <a:ext cx="3838654" cy="6849364"/>
          </a:xfrm>
        </p:spPr>
      </p:pic>
    </p:spTree>
    <p:extLst>
      <p:ext uri="{BB962C8B-B14F-4D97-AF65-F5344CB8AC3E}">
        <p14:creationId xmlns:p14="http://schemas.microsoft.com/office/powerpoint/2010/main" val="1928365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905" y="0"/>
            <a:ext cx="4982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3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14502"/>
            <a:ext cx="5362970" cy="7043902"/>
          </a:xfrm>
        </p:spPr>
      </p:pic>
    </p:spTree>
    <p:extLst>
      <p:ext uri="{BB962C8B-B14F-4D97-AF65-F5344CB8AC3E}">
        <p14:creationId xmlns:p14="http://schemas.microsoft.com/office/powerpoint/2010/main" val="1882715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-26181"/>
            <a:ext cx="2952328" cy="6933211"/>
          </a:xfrm>
        </p:spPr>
      </p:pic>
    </p:spTree>
    <p:extLst>
      <p:ext uri="{BB962C8B-B14F-4D97-AF65-F5344CB8AC3E}">
        <p14:creationId xmlns:p14="http://schemas.microsoft.com/office/powerpoint/2010/main" val="3867904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"/>
            <a:ext cx="4527262" cy="558558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-1"/>
            <a:ext cx="4588010" cy="55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94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" y="0"/>
            <a:ext cx="4943794" cy="602128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47" y="0"/>
            <a:ext cx="5111153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46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499992" cy="6286755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1"/>
            <a:ext cx="4644008" cy="62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69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788"/>
            <a:ext cx="4536504" cy="6916310"/>
          </a:xfrm>
        </p:spPr>
      </p:pic>
    </p:spTree>
    <p:extLst>
      <p:ext uri="{BB962C8B-B14F-4D97-AF65-F5344CB8AC3E}">
        <p14:creationId xmlns:p14="http://schemas.microsoft.com/office/powerpoint/2010/main" val="261878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6392"/>
            <a:ext cx="4680520" cy="6797900"/>
          </a:xfrm>
        </p:spPr>
      </p:pic>
    </p:spTree>
    <p:extLst>
      <p:ext uri="{BB962C8B-B14F-4D97-AF65-F5344CB8AC3E}">
        <p14:creationId xmlns:p14="http://schemas.microsoft.com/office/powerpoint/2010/main" val="3033102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5537"/>
            <a:ext cx="4392488" cy="6849305"/>
          </a:xfrm>
        </p:spPr>
      </p:pic>
    </p:spTree>
    <p:extLst>
      <p:ext uri="{BB962C8B-B14F-4D97-AF65-F5344CB8AC3E}">
        <p14:creationId xmlns:p14="http://schemas.microsoft.com/office/powerpoint/2010/main" val="411962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438"/>
            <a:ext cx="3096344" cy="6872374"/>
          </a:xfrm>
        </p:spPr>
      </p:pic>
    </p:spTree>
    <p:extLst>
      <p:ext uri="{BB962C8B-B14F-4D97-AF65-F5344CB8AC3E}">
        <p14:creationId xmlns:p14="http://schemas.microsoft.com/office/powerpoint/2010/main" val="4042277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458"/>
            <a:ext cx="2736304" cy="6951692"/>
          </a:xfrm>
        </p:spPr>
      </p:pic>
    </p:spTree>
    <p:extLst>
      <p:ext uri="{BB962C8B-B14F-4D97-AF65-F5344CB8AC3E}">
        <p14:creationId xmlns:p14="http://schemas.microsoft.com/office/powerpoint/2010/main" val="2250766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679</Words>
  <Application>Microsoft Office PowerPoint</Application>
  <PresentationFormat>Presentazione su schermo (4:3)</PresentationFormat>
  <Paragraphs>62</Paragraphs>
  <Slides>33</Slides>
  <Notes>31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14</cp:revision>
  <dcterms:created xsi:type="dcterms:W3CDTF">2016-04-05T11:55:49Z</dcterms:created>
  <dcterms:modified xsi:type="dcterms:W3CDTF">2016-04-05T19:38:43Z</dcterms:modified>
</cp:coreProperties>
</file>