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4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72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0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43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06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45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64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46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82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76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42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EB74D-3B8A-4998-86DF-B9873EEFB337}" type="datetimeFigureOut">
              <a:rPr lang="it-IT" smtClean="0"/>
              <a:t>13/05/2019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53657-D929-4B9E-ABE3-547BE41107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60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1954"/>
            <a:ext cx="1440160" cy="68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97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26" y="0"/>
            <a:ext cx="3094826" cy="6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55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11322"/>
            <a:ext cx="3240359" cy="69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13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00" y="0"/>
            <a:ext cx="14995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6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727" y="0"/>
            <a:ext cx="2769409" cy="692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4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15" y="44624"/>
            <a:ext cx="2745221" cy="689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2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17" y="0"/>
            <a:ext cx="56267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37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0" y="-7728"/>
            <a:ext cx="9158440" cy="676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978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5458618"/>
          </a:xfrm>
        </p:spPr>
        <p:txBody>
          <a:bodyPr>
            <a:normAutofit/>
          </a:bodyPr>
          <a:lstStyle/>
          <a:p>
            <a:r>
              <a:rPr lang="it-IT" sz="2000" dirty="0"/>
              <a:t>Ritratto di uomo con turbante rosso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(21.10.1433), </a:t>
            </a:r>
            <a:br>
              <a:rPr lang="it-IT" sz="2000" dirty="0" smtClean="0"/>
            </a:br>
            <a:r>
              <a:rPr lang="it-IT" sz="2000" dirty="0" smtClean="0"/>
              <a:t>suo possibile </a:t>
            </a:r>
            <a:r>
              <a:rPr lang="it-IT" sz="2000" dirty="0"/>
              <a:t>autoritratto), National Gallery di </a:t>
            </a:r>
            <a:r>
              <a:rPr lang="it-IT" sz="2000" dirty="0" smtClean="0"/>
              <a:t>Londra.</a:t>
            </a:r>
            <a:br>
              <a:rPr lang="it-IT" sz="2000" dirty="0" smtClean="0"/>
            </a:br>
            <a:r>
              <a:rPr lang="it-IT" sz="2000" dirty="0" smtClean="0"/>
              <a:t>«Come posso, non come vorrei»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9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4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/>
              <a:t>Firma di </a:t>
            </a:r>
            <a:r>
              <a:rPr lang="it-IT" sz="2000" dirty="0" err="1"/>
              <a:t>Jan</a:t>
            </a:r>
            <a:r>
              <a:rPr lang="it-IT" sz="2000" dirty="0"/>
              <a:t> van </a:t>
            </a:r>
            <a:r>
              <a:rPr lang="it-IT" sz="2000" dirty="0" err="1"/>
              <a:t>Eyck</a:t>
            </a:r>
            <a:r>
              <a:rPr lang="it-IT" sz="2000" dirty="0"/>
              <a:t> sul Ritratto dei coniugi </a:t>
            </a:r>
            <a:r>
              <a:rPr lang="it-IT" sz="2000" dirty="0" err="1"/>
              <a:t>Arnolfini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8296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62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Crocefissione e Giudizio finale, intorno al 1430</a:t>
            </a:r>
            <a:br>
              <a:rPr lang="it-IT" sz="2000" dirty="0" smtClean="0"/>
            </a:br>
            <a:r>
              <a:rPr lang="it-IT" sz="2000" dirty="0" smtClean="0"/>
              <a:t>parti di politico </a:t>
            </a:r>
            <a:r>
              <a:rPr lang="it-IT" sz="2000" dirty="0" err="1" smtClean="0"/>
              <a:t>smambrato</a:t>
            </a:r>
            <a:r>
              <a:rPr lang="it-IT" sz="2000" dirty="0" smtClean="0"/>
              <a:t> forse un dittico, spazio visto dall’alto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63"/>
            <a:ext cx="5113488" cy="688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62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98" y="0"/>
            <a:ext cx="3425570" cy="69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482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Ritratto dei coniugi </a:t>
            </a:r>
            <a:r>
              <a:rPr lang="it-IT" sz="2000" dirty="0" err="1"/>
              <a:t>Arnolfini</a:t>
            </a:r>
            <a:r>
              <a:rPr lang="it-IT" sz="2000" dirty="0"/>
              <a:t> (1434), National Gallery di </a:t>
            </a:r>
            <a:r>
              <a:rPr lang="it-IT" sz="2000" dirty="0" smtClean="0"/>
              <a:t>Londra,</a:t>
            </a:r>
            <a:br>
              <a:rPr lang="it-IT" sz="2000" dirty="0" smtClean="0"/>
            </a:br>
            <a:r>
              <a:rPr lang="it-IT" sz="2000" dirty="0" smtClean="0"/>
              <a:t>1434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" y="0"/>
            <a:ext cx="507951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8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304256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Madonna del cancelliere </a:t>
            </a:r>
            <a:r>
              <a:rPr lang="it-IT" sz="2000" dirty="0" err="1"/>
              <a:t>Rolin</a:t>
            </a:r>
            <a:r>
              <a:rPr lang="it-IT" sz="2000" dirty="0"/>
              <a:t> (1434-1435), Louvre di Parigi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88225" cy="69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056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2146250"/>
          </a:xfrm>
        </p:spPr>
        <p:txBody>
          <a:bodyPr>
            <a:normAutofit/>
          </a:bodyPr>
          <a:lstStyle/>
          <a:p>
            <a:r>
              <a:rPr lang="it-IT" sz="2000" dirty="0" err="1"/>
              <a:t>Portrait</a:t>
            </a:r>
            <a:r>
              <a:rPr lang="it-IT" sz="2000" dirty="0"/>
              <a:t> of </a:t>
            </a:r>
            <a:r>
              <a:rPr lang="it-IT" sz="2000" dirty="0" smtClean="0"/>
              <a:t>                                      Margaret </a:t>
            </a:r>
            <a:r>
              <a:rPr lang="it-IT" sz="2000" dirty="0"/>
              <a:t>van </a:t>
            </a:r>
            <a:r>
              <a:rPr lang="it-IT" sz="2000" dirty="0" err="1"/>
              <a:t>Eyck</a:t>
            </a:r>
            <a:r>
              <a:rPr lang="it-IT" sz="2000" dirty="0"/>
              <a:t> , </a:t>
            </a:r>
            <a:r>
              <a:rPr lang="it-IT" sz="2000" dirty="0" err="1"/>
              <a:t>41.2cm</a:t>
            </a:r>
            <a:r>
              <a:rPr lang="it-IT" sz="2000" dirty="0"/>
              <a:t> x </a:t>
            </a:r>
            <a:r>
              <a:rPr lang="it-IT" sz="2000" dirty="0" err="1"/>
              <a:t>34.6cm</a:t>
            </a:r>
            <a:r>
              <a:rPr lang="it-IT" sz="2000" dirty="0"/>
              <a:t>. </a:t>
            </a:r>
            <a:r>
              <a:rPr lang="it-IT" sz="2000" dirty="0" err="1"/>
              <a:t>Groeningemuseum</a:t>
            </a:r>
            <a:r>
              <a:rPr lang="it-IT" sz="2000" dirty="0"/>
              <a:t>, Bruges, </a:t>
            </a:r>
            <a:r>
              <a:rPr lang="it-IT" sz="2000" dirty="0" smtClean="0"/>
              <a:t>                                                       1439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142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68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35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23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1814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33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19"/>
            <a:ext cx="5184321" cy="71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0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Uomo con turbante turchese e anello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76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22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88"/>
            <a:ext cx="9152383" cy="6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3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62" y="0"/>
            <a:ext cx="3402806" cy="695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77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41" y="1"/>
            <a:ext cx="1429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20" y="15835"/>
            <a:ext cx="1318895" cy="694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00" y="0"/>
            <a:ext cx="2946044" cy="68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93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41" y="0"/>
            <a:ext cx="2905803" cy="69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4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09" y="0"/>
            <a:ext cx="57126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8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98" y="0"/>
            <a:ext cx="4612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50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9" y="0"/>
            <a:ext cx="76991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3882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67</Words>
  <Application>Microsoft Office PowerPoint</Application>
  <PresentationFormat>Presentazione su schermo (4:3)</PresentationFormat>
  <Paragraphs>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di uomo con turbante rosso  (21.10.1433),  suo possibile autoritratto), National Gallery di Londra. «Come posso, non come vorrei»</vt:lpstr>
      <vt:lpstr>Firma di Jan van Eyck sul Ritratto dei coniugi Arnolfini</vt:lpstr>
      <vt:lpstr>Crocefissione e Giudizio finale, intorno al 1430 parti di politico smambrato forse un dittico, spazio visto dall’alto</vt:lpstr>
      <vt:lpstr>Ritratto dei coniugi Arnolfini (1434), National Gallery di Londra, 1434</vt:lpstr>
      <vt:lpstr>Madonna del cancelliere Rolin (1434-1435), Louvre di Parigi</vt:lpstr>
      <vt:lpstr>Portrait of                                       Margaret van Eyck , 41.2cm x 34.6cm. Groeningemuseum, Bruges,                                                        1439</vt:lpstr>
      <vt:lpstr>Presentazione standard di PowerPoint</vt:lpstr>
      <vt:lpstr>Presentazione standard di PowerPoint</vt:lpstr>
      <vt:lpstr>Presentazione standard di PowerPoint</vt:lpstr>
      <vt:lpstr>Uomo con turbante turchese e anello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2019-05-08T21:04:03Z</dcterms:created>
  <dcterms:modified xsi:type="dcterms:W3CDTF">2019-05-13T21:43:48Z</dcterms:modified>
</cp:coreProperties>
</file>