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90" r:id="rId4"/>
    <p:sldId id="291" r:id="rId5"/>
    <p:sldId id="292" r:id="rId6"/>
    <p:sldId id="293" r:id="rId7"/>
    <p:sldId id="295" r:id="rId8"/>
    <p:sldId id="298" r:id="rId9"/>
    <p:sldId id="296" r:id="rId10"/>
    <p:sldId id="300" r:id="rId11"/>
    <p:sldId id="299" r:id="rId12"/>
    <p:sldId id="256" r:id="rId13"/>
    <p:sldId id="286" r:id="rId14"/>
    <p:sldId id="263" r:id="rId15"/>
    <p:sldId id="268" r:id="rId16"/>
    <p:sldId id="275" r:id="rId17"/>
    <p:sldId id="257" r:id="rId18"/>
    <p:sldId id="267" r:id="rId19"/>
    <p:sldId id="259" r:id="rId20"/>
    <p:sldId id="260" r:id="rId21"/>
    <p:sldId id="265" r:id="rId22"/>
    <p:sldId id="287" r:id="rId23"/>
    <p:sldId id="262" r:id="rId24"/>
    <p:sldId id="258" r:id="rId25"/>
    <p:sldId id="261" r:id="rId26"/>
    <p:sldId id="266" r:id="rId27"/>
    <p:sldId id="278" r:id="rId28"/>
    <p:sldId id="276" r:id="rId29"/>
    <p:sldId id="285" r:id="rId30"/>
    <p:sldId id="284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9069-CB5E-40B2-87F7-12850D5D9750}" type="datetimeFigureOut">
              <a:rPr lang="it-IT" smtClean="0"/>
              <a:t>04/08/2019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F43-099B-45BA-BA71-93A35AF1D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805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9069-CB5E-40B2-87F7-12850D5D9750}" type="datetimeFigureOut">
              <a:rPr lang="it-IT" smtClean="0"/>
              <a:t>04/08/2019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F43-099B-45BA-BA71-93A35AF1D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196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9069-CB5E-40B2-87F7-12850D5D9750}" type="datetimeFigureOut">
              <a:rPr lang="it-IT" smtClean="0"/>
              <a:t>04/08/2019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F43-099B-45BA-BA71-93A35AF1D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32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9069-CB5E-40B2-87F7-12850D5D9750}" type="datetimeFigureOut">
              <a:rPr lang="it-IT" smtClean="0"/>
              <a:t>04/08/2019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F43-099B-45BA-BA71-93A35AF1D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2083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9069-CB5E-40B2-87F7-12850D5D9750}" type="datetimeFigureOut">
              <a:rPr lang="it-IT" smtClean="0"/>
              <a:t>04/08/2019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F43-099B-45BA-BA71-93A35AF1D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95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9069-CB5E-40B2-87F7-12850D5D9750}" type="datetimeFigureOut">
              <a:rPr lang="it-IT" smtClean="0"/>
              <a:t>04/08/2019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F43-099B-45BA-BA71-93A35AF1D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274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9069-CB5E-40B2-87F7-12850D5D9750}" type="datetimeFigureOut">
              <a:rPr lang="it-IT" smtClean="0"/>
              <a:t>04/08/2019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F43-099B-45BA-BA71-93A35AF1D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295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9069-CB5E-40B2-87F7-12850D5D9750}" type="datetimeFigureOut">
              <a:rPr lang="it-IT" smtClean="0"/>
              <a:t>04/08/2019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F43-099B-45BA-BA71-93A35AF1D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41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9069-CB5E-40B2-87F7-12850D5D9750}" type="datetimeFigureOut">
              <a:rPr lang="it-IT" smtClean="0"/>
              <a:t>04/08/2019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F43-099B-45BA-BA71-93A35AF1D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16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9069-CB5E-40B2-87F7-12850D5D9750}" type="datetimeFigureOut">
              <a:rPr lang="it-IT" smtClean="0"/>
              <a:t>04/08/2019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F43-099B-45BA-BA71-93A35AF1D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8454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9069-CB5E-40B2-87F7-12850D5D9750}" type="datetimeFigureOut">
              <a:rPr lang="it-IT" smtClean="0"/>
              <a:t>04/08/2019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AF43-099B-45BA-BA71-93A35AF1D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49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E9069-CB5E-40B2-87F7-12850D5D9750}" type="datetimeFigureOut">
              <a:rPr lang="it-IT" smtClean="0"/>
              <a:t>04/08/2019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BAF43-099B-45BA-BA71-93A35AF1DC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77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8378"/>
          </a:xfrm>
        </p:spPr>
        <p:txBody>
          <a:bodyPr>
            <a:normAutofit fontScale="90000"/>
          </a:bodyPr>
          <a:lstStyle/>
          <a:p>
            <a:r>
              <a:rPr lang="it-IT" sz="2200" b="1" dirty="0" err="1" smtClean="0"/>
              <a:t>MELOZZO</a:t>
            </a:r>
            <a:r>
              <a:rPr lang="it-IT" sz="2200" b="1" dirty="0" smtClean="0"/>
              <a:t> DA FORLI</a:t>
            </a:r>
            <a:r>
              <a:rPr lang="it-IT" dirty="0" smtClean="0"/>
              <a:t>’</a:t>
            </a:r>
            <a:br>
              <a:rPr lang="it-IT" dirty="0" smtClean="0"/>
            </a:br>
            <a:r>
              <a:rPr lang="it-IT" sz="2000" dirty="0" smtClean="0"/>
              <a:t>Nato 1438,  morto 1494</a:t>
            </a:r>
            <a:br>
              <a:rPr lang="it-IT" sz="2000" dirty="0" smtClean="0"/>
            </a:br>
            <a:r>
              <a:rPr lang="it-IT" sz="2000" dirty="0" smtClean="0"/>
              <a:t>Unì l'uso illusionistico della prospettiva, tipico di Andrea Mantegna, a figure monumentali rese con colori limpidi, vicine ai modi di Piero della Francesca. La luce tersa della sua pittura richiama quella dei "pittori di luce" fiorentini, come Domenico Veneziano e l'ultimo Beato Angelico. Fu il primo a praticare con grande successo lo scorcio dal basso, "l'arte del sotto in su, la più difficile e la più rigorosa"[1], ottenendo quella particolare prospettiva che viene perciò detta </a:t>
            </a:r>
            <a:r>
              <a:rPr lang="it-IT" sz="2000" dirty="0" err="1" smtClean="0"/>
              <a:t>melozziana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2448271"/>
          </a:xfrm>
        </p:spPr>
        <p:txBody>
          <a:bodyPr>
            <a:normAutofit/>
          </a:bodyPr>
          <a:lstStyle/>
          <a:p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336361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386608" cy="1143000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Melozzo</a:t>
            </a:r>
            <a:r>
              <a:rPr lang="it-IT" sz="2000" dirty="0" smtClean="0"/>
              <a:t> da Forlì, Cristo benedicente (Palazzo del Quirinale)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"/>
            <a:ext cx="6100100" cy="68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6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Annunciazione del Pantheon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err="1" smtClean="0"/>
              <a:t>Melozzo</a:t>
            </a:r>
            <a:r>
              <a:rPr lang="it-IT" sz="2000" dirty="0" smtClean="0"/>
              <a:t> da Forlì (</a:t>
            </a:r>
            <a:r>
              <a:rPr lang="it-IT" sz="2000" dirty="0" err="1" smtClean="0"/>
              <a:t>attr</a:t>
            </a:r>
            <a:r>
              <a:rPr lang="it-IT" sz="2000" dirty="0" smtClean="0"/>
              <a:t>.), Annunciazione (post 1460), affresco; Roma, Basilica di Santa Maria ai Martiri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3"/>
            <a:ext cx="4626580" cy="685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363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47472" y="2130425"/>
            <a:ext cx="1696528" cy="3026767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Melozzo</a:t>
            </a:r>
            <a:r>
              <a:rPr lang="it-IT" sz="2000" dirty="0" smtClean="0"/>
              <a:t> da Forlì, Angelo, particolare della Sagrestia di San Marco, 1477-1484 circa, Loreto, </a:t>
            </a:r>
            <a:r>
              <a:rPr lang="it-IT" sz="2000" dirty="0" err="1" smtClean="0"/>
              <a:t>santurio</a:t>
            </a:r>
            <a:r>
              <a:rPr lang="it-IT" sz="2000" dirty="0" smtClean="0"/>
              <a:t> della Santa </a:t>
            </a:r>
            <a:r>
              <a:rPr lang="it-IT" sz="2000" dirty="0" err="1" smtClean="0"/>
              <a:t>Casadella</a:t>
            </a:r>
            <a:r>
              <a:rPr lang="it-IT" sz="2000" dirty="0" smtClean="0"/>
              <a:t> </a:t>
            </a:r>
            <a:r>
              <a:rPr lang="it-IT" sz="2000" dirty="0" err="1" smtClean="0"/>
              <a:t>olta</a:t>
            </a:r>
            <a:r>
              <a:rPr lang="it-IT" sz="2000" dirty="0" smtClean="0"/>
              <a:t> s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74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218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627784" cy="4018458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Melozzo</a:t>
            </a:r>
            <a:r>
              <a:rPr lang="it-IT" sz="2000" dirty="0" smtClean="0"/>
              <a:t> da Forlì, Angeli con strumenti simbolici della Passione e Profeti (1483- 1484 </a:t>
            </a:r>
            <a:r>
              <a:rPr lang="it-IT" sz="2000" dirty="0" err="1" smtClean="0"/>
              <a:t>ca</a:t>
            </a:r>
            <a:r>
              <a:rPr lang="it-IT" sz="2000" dirty="0" smtClean="0"/>
              <a:t>.); Loreto, Santuario della Santa Casa, cupola della sagrestia di San Marco</a:t>
            </a:r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19675"/>
            <a:ext cx="63484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39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20272" y="274638"/>
            <a:ext cx="2123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volta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60"/>
            <a:ext cx="6929432" cy="683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966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683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357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7" y="0"/>
            <a:ext cx="56679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96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60232" y="274638"/>
            <a:ext cx="2483768" cy="329837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volta della Sagrestia di S. Marco, santuario della Santa Casa , Loreto, 1477-1484 circa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01794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651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160"/>
            <a:ext cx="9233235" cy="614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546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Angelo con l’</a:t>
            </a:r>
            <a:r>
              <a:rPr lang="it-IT" sz="2000" i="1" dirty="0" smtClean="0"/>
              <a:t>arma </a:t>
            </a:r>
            <a:r>
              <a:rPr lang="it-IT" sz="2000" i="1" dirty="0" err="1" smtClean="0"/>
              <a:t>Christi</a:t>
            </a:r>
            <a:r>
              <a:rPr lang="it-IT" sz="2000" i="1" dirty="0" smtClean="0"/>
              <a:t>, </a:t>
            </a:r>
            <a:r>
              <a:rPr lang="it-IT" sz="2000" dirty="0" smtClean="0"/>
              <a:t>particolare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68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229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1464, a Roma lavora in Palazzo </a:t>
            </a:r>
            <a:r>
              <a:rPr lang="it-IT" sz="2000" dirty="0" err="1" smtClean="0"/>
              <a:t>venezia</a:t>
            </a:r>
            <a:r>
              <a:rPr lang="it-IT" sz="2000" dirty="0" smtClean="0"/>
              <a:t>, chiesa di San Marco e collabora in basilica dei SS. 12 Apostoli. 1465 al 1475, lavora ad Urbino. 1475, a Roma </a:t>
            </a:r>
            <a:r>
              <a:rPr lang="it-IT" sz="2000" i="1" dirty="0" err="1" smtClean="0"/>
              <a:t>pictor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papalis</a:t>
            </a:r>
            <a:r>
              <a:rPr lang="it-IT" sz="2000" i="1" dirty="0" smtClean="0"/>
              <a:t>,.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Nel 1480 , nell’abside dei SS. Apostoli esegue Ascensione di Cristo, Angeli musicanti: nel 1711, il tutto diviso in 14 frammenti ora in Pinacoteca Vaticana, il Cristo benedicente al Palazzo del Quirinale, L’Annunciazione del Pantheon Nel 1484 lasciò Roma per </a:t>
            </a:r>
            <a:r>
              <a:rPr lang="it-IT" sz="2000" dirty="0" err="1" smtClean="0"/>
              <a:t>Loreto..Nel</a:t>
            </a:r>
            <a:r>
              <a:rPr lang="it-IT" sz="2000" dirty="0" smtClean="0"/>
              <a:t> 1489 torna a Roma, torna a </a:t>
            </a:r>
            <a:r>
              <a:rPr lang="it-IT" sz="2000" dirty="0" err="1" smtClean="0"/>
              <a:t>Forl</a:t>
            </a:r>
            <a:r>
              <a:rPr lang="it-IT" sz="2000" dirty="0" smtClean="0"/>
              <a:t>’ ove muore</a:t>
            </a:r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37361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Angelo con l’</a:t>
            </a:r>
            <a:r>
              <a:rPr lang="it-IT" sz="2000" i="1" dirty="0" smtClean="0"/>
              <a:t>arma </a:t>
            </a:r>
            <a:r>
              <a:rPr lang="it-IT" sz="2000" i="1" dirty="0" err="1" smtClean="0"/>
              <a:t>Christi</a:t>
            </a:r>
            <a:r>
              <a:rPr lang="it-IT" sz="2000" i="1" dirty="0" smtClean="0"/>
              <a:t>, </a:t>
            </a:r>
            <a:r>
              <a:rPr lang="it-IT" sz="2000" dirty="0" err="1" smtClean="0"/>
              <a:t>particoare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" y="6423"/>
            <a:ext cx="9220824" cy="615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985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" y="0"/>
            <a:ext cx="58782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873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Melozzo</a:t>
            </a:r>
            <a:r>
              <a:rPr lang="it-IT" sz="2000" dirty="0" smtClean="0"/>
              <a:t> da Forlì, Angeli con strumenti simbolici della Passione e Profeti (part.), 1483- 1484 </a:t>
            </a:r>
            <a:r>
              <a:rPr lang="it-IT" sz="2000" dirty="0" err="1" smtClean="0"/>
              <a:t>ca</a:t>
            </a:r>
            <a:r>
              <a:rPr lang="it-IT" sz="2000" dirty="0" smtClean="0"/>
              <a:t>.; Loreto, Santuario della Santa Casa, cupola della sagrestia di San Marco</a:t>
            </a:r>
            <a:endParaRPr lang="it-IT" sz="2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" y="0"/>
            <a:ext cx="820824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778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profeta Amos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14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09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036496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profeta </a:t>
            </a:r>
            <a:r>
              <a:rPr lang="it-IT" sz="2000" dirty="0" err="1" smtClean="0"/>
              <a:t>Baruc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798"/>
            <a:ext cx="9248327" cy="611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135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profeta Zaccaria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674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17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250629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Ingresso di Gesù a Gerusalemme, unico affresco compiuto da </a:t>
            </a:r>
            <a:r>
              <a:rPr lang="it-IT" sz="2000" dirty="0" err="1" smtClean="0"/>
              <a:t>Melozzo</a:t>
            </a:r>
            <a:r>
              <a:rPr lang="it-IT" sz="2000" dirty="0" smtClean="0"/>
              <a:t> da Forlì sulle pareti sottostanti della Sagrestia.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" y="0"/>
            <a:ext cx="53756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277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7"/>
            <a:ext cx="4320672" cy="70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25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61" y="5661248"/>
            <a:ext cx="9077739" cy="119675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Giacomo Maggiore e il miracolo degli uccelli selvatici di </a:t>
            </a:r>
            <a:r>
              <a:rPr lang="it-IT" sz="2000" dirty="0" err="1" smtClean="0"/>
              <a:t>Melozzo</a:t>
            </a:r>
            <a:r>
              <a:rPr lang="it-IT" sz="2000" dirty="0" smtClean="0"/>
              <a:t> da Forlì e Marco </a:t>
            </a:r>
            <a:r>
              <a:rPr lang="it-IT" sz="2000" dirty="0" err="1" smtClean="0"/>
              <a:t>Palmezzano</a:t>
            </a:r>
            <a:r>
              <a:rPr lang="it-IT" sz="2000" dirty="0" smtClean="0"/>
              <a:t> nella Cappella </a:t>
            </a:r>
            <a:r>
              <a:rPr lang="it-IT" sz="2000" dirty="0" err="1" smtClean="0"/>
              <a:t>Feo</a:t>
            </a:r>
            <a:r>
              <a:rPr lang="it-IT" sz="2000" dirty="0" smtClean="0"/>
              <a:t> (1493-94) della Chiesa di San Biagio, Forlì. L'intera cappella fu distrutta, assieme alla chiesa, durante i bombardamenti del 1944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619409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182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Melozzo</a:t>
            </a:r>
            <a:r>
              <a:rPr lang="it-IT" sz="2000" dirty="0" smtClean="0"/>
              <a:t> da Forlì, San Marco papa (1470 </a:t>
            </a:r>
            <a:r>
              <a:rPr lang="it-IT" sz="2000" dirty="0" err="1" smtClean="0"/>
              <a:t>ca</a:t>
            </a:r>
            <a:r>
              <a:rPr lang="it-IT" sz="2000" dirty="0" smtClean="0"/>
              <a:t>.), tela; Roma, Basilica di San Marco Evangelista al Campidoglio</a:t>
            </a:r>
            <a:endParaRPr lang="it-IT" sz="2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257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903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365841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Sisto IV nomina il Platina prefetto della biblioteca Vaticana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" y="8181"/>
            <a:ext cx="5762202" cy="68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55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358641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Melozzo</a:t>
            </a:r>
            <a:r>
              <a:rPr lang="it-IT" sz="2000" dirty="0" smtClean="0"/>
              <a:t> da Forlì, Marco </a:t>
            </a:r>
            <a:r>
              <a:rPr lang="it-IT" sz="2000" dirty="0" err="1" smtClean="0"/>
              <a:t>Palmezzano</a:t>
            </a:r>
            <a:r>
              <a:rPr lang="it-IT" sz="2000" dirty="0" smtClean="0"/>
              <a:t>, Entrata di Gesù Cristo a Gerusalemme (part. Ritratto di </a:t>
            </a:r>
            <a:r>
              <a:rPr lang="it-IT" sz="2000" dirty="0" err="1" smtClean="0"/>
              <a:t>Melozzo</a:t>
            </a:r>
            <a:r>
              <a:rPr lang="it-IT" sz="2000" dirty="0" smtClean="0"/>
              <a:t> da Forlì), 1483 - 1484 </a:t>
            </a:r>
            <a:r>
              <a:rPr lang="it-IT" sz="2000" dirty="0" err="1" smtClean="0"/>
              <a:t>ca</a:t>
            </a:r>
            <a:r>
              <a:rPr lang="it-IT" sz="2000" dirty="0" smtClean="0"/>
              <a:t>., affresco; Loreto, Santuario della Santa Casa</a:t>
            </a:r>
            <a:endParaRPr lang="it-IT" sz="2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" y="1960"/>
            <a:ext cx="3736194" cy="695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98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530624" cy="315436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Melozzo</a:t>
            </a:r>
            <a:r>
              <a:rPr lang="it-IT" sz="2000" dirty="0" smtClean="0"/>
              <a:t> da Forlì, Papa Sisto IV nomina Bartolomeo Platina prefetto della Biblioteca Vaticana (1477 </a:t>
            </a:r>
            <a:r>
              <a:rPr lang="it-IT" sz="2000" dirty="0" err="1" smtClean="0"/>
              <a:t>ca</a:t>
            </a:r>
            <a:r>
              <a:rPr lang="it-IT" sz="2000" dirty="0" smtClean="0"/>
              <a:t>.), affresco trasportato dalla Biblioteca, su tela; Città del Vaticano, alla Pinacoteca Vaticana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61"/>
            <a:ext cx="6012923" cy="685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35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2267744" cy="337038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dell'affresco con, da sinistra, Giovanni della Rovere, Girolamo </a:t>
            </a:r>
            <a:r>
              <a:rPr lang="it-IT" sz="2000" dirty="0" err="1" smtClean="0"/>
              <a:t>Riario</a:t>
            </a:r>
            <a:r>
              <a:rPr lang="it-IT" sz="2000" dirty="0" smtClean="0"/>
              <a:t> e il Platina.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" y="0"/>
            <a:ext cx="67671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481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918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09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180"/>
            <a:ext cx="5827035" cy="693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853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Melozzo</a:t>
            </a:r>
            <a:r>
              <a:rPr lang="it-IT" sz="2000" dirty="0" smtClean="0"/>
              <a:t> da Forlì, Angelo con liuto (1480 </a:t>
            </a:r>
            <a:r>
              <a:rPr lang="it-IT" sz="2000" dirty="0" err="1" smtClean="0"/>
              <a:t>ca</a:t>
            </a:r>
            <a:r>
              <a:rPr lang="it-IT" sz="2000" dirty="0" smtClean="0"/>
              <a:t>.), affresco; Città del Vaticano, Pinacoteca Vaticana</a:t>
            </a:r>
            <a:endParaRPr lang="it-IT" sz="2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" y="0"/>
            <a:ext cx="4563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251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2526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7870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441</Words>
  <Application>Microsoft Office PowerPoint</Application>
  <PresentationFormat>Presentazione su schermo (4:3)</PresentationFormat>
  <Paragraphs>28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MELOZZO DA FORLI’ Nato 1438,  morto 1494 Unì l'uso illusionistico della prospettiva, tipico di Andrea Mantegna, a figure monumentali rese con colori limpidi, vicine ai modi di Piero della Francesca. La luce tersa della sua pittura richiama quella dei "pittori di luce" fiorentini, come Domenico Veneziano e l'ultimo Beato Angelico. Fu il primo a praticare con grande successo lo scorcio dal basso, "l'arte del sotto in su, la più difficile e la più rigorosa"[1], ottenendo quella particolare prospettiva che viene perciò detta melozziana </vt:lpstr>
      <vt:lpstr>1464, a Roma lavora in Palazzo venezia, chiesa di San Marco e collabora in basilica dei SS. 12 Apostoli. 1465 al 1475, lavora ad Urbino. 1475, a Roma pictor papalis,.</vt:lpstr>
      <vt:lpstr>Sisto IV nomina il Platina prefetto della biblioteca Vaticana</vt:lpstr>
      <vt:lpstr>Melozzo da Forlì, Papa Sisto IV nomina Bartolomeo Platina prefetto della Biblioteca Vaticana (1477 ca.), affresco trasportato dalla Biblioteca, su tela; Città del Vaticano, alla Pinacoteca Vaticana</vt:lpstr>
      <vt:lpstr>Particolare dell'affresco con, da sinistra, Giovanni della Rovere, Girolamo Riario e il Platina.</vt:lpstr>
      <vt:lpstr>Presentazione standard di PowerPoint</vt:lpstr>
      <vt:lpstr>Presentazione standard di PowerPoint</vt:lpstr>
      <vt:lpstr>Melozzo da Forlì, Angelo con liuto (1480 ca.), affresco; Città del Vaticano, Pinacoteca Vaticana</vt:lpstr>
      <vt:lpstr>Presentazione standard di PowerPoint</vt:lpstr>
      <vt:lpstr>Melozzo da Forlì, Cristo benedicente (Palazzo del Quirinale)</vt:lpstr>
      <vt:lpstr>Annunciazione del Pantheon Melozzo da Forlì (attr.), Annunciazione (post 1460), affresco; Roma, Basilica di Santa Maria ai Martiri</vt:lpstr>
      <vt:lpstr>Melozzo da Forlì, Angelo, particolare della Sagrestia di San Marco, 1477-1484 circa, Loreto, santurio della Santa Casadella olta s</vt:lpstr>
      <vt:lpstr>Melozzo da Forlì, Angeli con strumenti simbolici della Passione e Profeti (1483- 1484 ca.); Loreto, Santuario della Santa Casa, cupola della sagrestia di San Marco</vt:lpstr>
      <vt:lpstr>La volta</vt:lpstr>
      <vt:lpstr>Presentazione standard di PowerPoint</vt:lpstr>
      <vt:lpstr>Presentazione standard di PowerPoint</vt:lpstr>
      <vt:lpstr>La volta della Sagrestia di S. Marco, santuario della Santa Casa , Loreto, 1477-1484 circa</vt:lpstr>
      <vt:lpstr>Presentazione standard di PowerPoint</vt:lpstr>
      <vt:lpstr>Angelo con l’arma Christi, particolare</vt:lpstr>
      <vt:lpstr>Angelo con l’arma Christi, particoare</vt:lpstr>
      <vt:lpstr>Presentazione standard di PowerPoint</vt:lpstr>
      <vt:lpstr>Melozzo da Forlì, Angeli con strumenti simbolici della Passione e Profeti (part.), 1483- 1484 ca.; Loreto, Santuario della Santa Casa, cupola della sagrestia di San Marco</vt:lpstr>
      <vt:lpstr>Il profeta Amos</vt:lpstr>
      <vt:lpstr>Il profeta Baruc</vt:lpstr>
      <vt:lpstr>Il profeta Zaccaria</vt:lpstr>
      <vt:lpstr>Ingresso di Gesù a Gerusalemme, unico affresco compiuto da Melozzo da Forlì sulle pareti sottostanti della Sagrestia.</vt:lpstr>
      <vt:lpstr>Presentazione standard di PowerPoint</vt:lpstr>
      <vt:lpstr>San Giacomo Maggiore e il miracolo degli uccelli selvatici di Melozzo da Forlì e Marco Palmezzano nella Cappella Feo (1493-94) della Chiesa di San Biagio, Forlì. L'intera cappella fu distrutta, assieme alla chiesa, durante i bombardamenti del 1944</vt:lpstr>
      <vt:lpstr>Melozzo da Forlì, San Marco papa (1470 ca.), tela; Roma, Basilica di San Marco Evangelista al Campidoglio</vt:lpstr>
      <vt:lpstr>Melozzo da Forlì, Marco Palmezzano, Entrata di Gesù Cristo a Gerusalemme (part. Ritratto di Melozzo da Forlì), 1483 - 1484 ca., affresco; Loreto, Santuario della Santa Casa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Melozzo da Forlì, Angelo, particolare della Sagrestia di San Marco, 1477-1484 circa, Loreto, santurio della Santa Casadella olta s</dc:title>
  <dc:creator>lenovo</dc:creator>
  <cp:lastModifiedBy>lenovo</cp:lastModifiedBy>
  <cp:revision>10</cp:revision>
  <dcterms:created xsi:type="dcterms:W3CDTF">2019-08-04T05:00:28Z</dcterms:created>
  <dcterms:modified xsi:type="dcterms:W3CDTF">2019-08-04T09:33:00Z</dcterms:modified>
</cp:coreProperties>
</file>