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28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74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58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29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838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53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00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2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31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20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51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8936E-E0F1-4059-965C-A263B1457BE6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384D5-34F5-4D7E-A862-30ABE26C6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75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 fontScale="90000"/>
          </a:bodyPr>
          <a:lstStyle/>
          <a:p>
            <a:r>
              <a:rPr lang="it-IT" sz="2200" b="1" dirty="0" err="1" smtClean="0"/>
              <a:t>MELOZZO</a:t>
            </a:r>
            <a:r>
              <a:rPr lang="it-IT" sz="2200" b="1" dirty="0" smtClean="0"/>
              <a:t> DA FORLI</a:t>
            </a:r>
            <a:r>
              <a:rPr lang="it-IT" dirty="0" smtClean="0"/>
              <a:t>’</a:t>
            </a:r>
            <a:br>
              <a:rPr lang="it-IT" dirty="0" smtClean="0"/>
            </a:br>
            <a:r>
              <a:rPr lang="it-IT" sz="2000" dirty="0" smtClean="0"/>
              <a:t>Nato 1438,  morto 1494</a:t>
            </a:r>
            <a:br>
              <a:rPr lang="it-IT" sz="2000" dirty="0" smtClean="0"/>
            </a:br>
            <a:r>
              <a:rPr lang="it-IT" sz="2000" dirty="0" smtClean="0"/>
              <a:t>Unì l'uso illusionistico della prospettiva, tipico di Andrea Mantegna, a figure monumentali rese con colori limpidi, vicine ai modi di Piero della Francesca. La luce tersa della sua pittura richiama quella dei "pittori di luce" fiorentini, come Domenico Veneziano e l'ultimo Beato Angelico. Fu il primo a praticare con grande successo lo scorcio dal basso, "l'arte del sotto in su, la più difficile e la più rigorosa"[1], ottenendo quella particolare prospettiva che viene perciò detta </a:t>
            </a:r>
            <a:r>
              <a:rPr lang="it-IT" sz="2000" dirty="0" err="1" smtClean="0"/>
              <a:t>melozziana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2448271"/>
          </a:xfrm>
        </p:spPr>
        <p:txBody>
          <a:bodyPr>
            <a:normAutofit/>
          </a:bodyPr>
          <a:lstStyle/>
          <a:p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9533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1143000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Cristo benedicente (Palazzo del Quirinale)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"/>
            <a:ext cx="6100100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61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Annunciazione del Pantheon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err="1" smtClean="0"/>
              <a:t>Melozzo</a:t>
            </a:r>
            <a:r>
              <a:rPr lang="it-IT" sz="2000" dirty="0" smtClean="0"/>
              <a:t> da Forlì (</a:t>
            </a:r>
            <a:r>
              <a:rPr lang="it-IT" sz="2000" dirty="0" err="1" smtClean="0"/>
              <a:t>attr</a:t>
            </a:r>
            <a:r>
              <a:rPr lang="it-IT" sz="2000" dirty="0" smtClean="0"/>
              <a:t>.), Annunciazione (post 1460), affresco; Roma, Basilica di Santa Maria ai Martiri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3"/>
            <a:ext cx="4626580" cy="68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020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47472" y="2130425"/>
            <a:ext cx="1696528" cy="3026767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Angelo, particolare della Sagrestia di San Marco, 1477-1484 circa, Loreto, </a:t>
            </a:r>
            <a:r>
              <a:rPr lang="it-IT" sz="2000" dirty="0" err="1" smtClean="0"/>
              <a:t>santurio</a:t>
            </a:r>
            <a:r>
              <a:rPr lang="it-IT" sz="2000" dirty="0" smtClean="0"/>
              <a:t> della Santa </a:t>
            </a:r>
            <a:r>
              <a:rPr lang="it-IT" sz="2000" dirty="0" err="1" smtClean="0"/>
              <a:t>Casadella</a:t>
            </a:r>
            <a:r>
              <a:rPr lang="it-IT" sz="2000" dirty="0" smtClean="0"/>
              <a:t> </a:t>
            </a:r>
            <a:r>
              <a:rPr lang="it-IT" sz="2000" dirty="0" err="1" smtClean="0"/>
              <a:t>olta</a:t>
            </a:r>
            <a:r>
              <a:rPr lang="it-IT" sz="2000" dirty="0" smtClean="0"/>
              <a:t> s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74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16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627784" cy="4018458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Angeli con strumenti simbolici della Passione e Profeti (1483- 1484 </a:t>
            </a:r>
            <a:r>
              <a:rPr lang="it-IT" sz="2000" dirty="0" err="1" smtClean="0"/>
              <a:t>ca</a:t>
            </a:r>
            <a:r>
              <a:rPr lang="it-IT" sz="2000" dirty="0" smtClean="0"/>
              <a:t>.); Loreto, Santuario della Santa Casa, cupola della sagrestia di San Marco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19675"/>
            <a:ext cx="63484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748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0272" y="274638"/>
            <a:ext cx="2123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volta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60"/>
            <a:ext cx="6929432" cy="68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94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683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32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1464, a Roma lavora in Palazzo </a:t>
            </a:r>
            <a:r>
              <a:rPr lang="it-IT" sz="2000" dirty="0" err="1" smtClean="0"/>
              <a:t>venezia</a:t>
            </a:r>
            <a:r>
              <a:rPr lang="it-IT" sz="2000" dirty="0" smtClean="0"/>
              <a:t>, chiesa di San Marco e collabora in basilica dei SS. 12 Apostoli. 1465 al 1475, lavora ad Urbino. 1475, a Roma </a:t>
            </a:r>
            <a:r>
              <a:rPr lang="it-IT" sz="2000" i="1" dirty="0" err="1" smtClean="0"/>
              <a:t>pictor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papalis</a:t>
            </a:r>
            <a:r>
              <a:rPr lang="it-IT" sz="2000" i="1" dirty="0" smtClean="0"/>
              <a:t>,.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Nel 1480 , nell’abside dei SS. Apostoli esegue Ascensione di Cristo, Angeli musicanti: nel 1711, il tutto diviso in 14 frammenti ora in Pinacoteca Vaticana, il Cristo benedicente al Palazzo del Quirinale, L’Annunciazione del Pantheon Nel 1484 lasciò Roma per </a:t>
            </a:r>
            <a:r>
              <a:rPr lang="it-IT" sz="2000" dirty="0" err="1" smtClean="0"/>
              <a:t>Loreto..Nel</a:t>
            </a:r>
            <a:r>
              <a:rPr lang="it-IT" sz="2000" dirty="0" smtClean="0"/>
              <a:t> 1489 torna a Roma, torna a </a:t>
            </a:r>
            <a:r>
              <a:rPr lang="it-IT" sz="2000" dirty="0" err="1" smtClean="0"/>
              <a:t>Forl</a:t>
            </a:r>
            <a:r>
              <a:rPr lang="it-IT" sz="2000" dirty="0" smtClean="0"/>
              <a:t>’ ove muore</a:t>
            </a:r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701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365841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Sisto IV nomina il Platina prefetto della biblioteca Vaticana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" y="8181"/>
            <a:ext cx="5762202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530624" cy="315436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Papa Sisto IV nomina Bartolomeo Platina prefetto della Biblioteca Vaticana (1477 </a:t>
            </a:r>
            <a:r>
              <a:rPr lang="it-IT" sz="2000" dirty="0" err="1" smtClean="0"/>
              <a:t>ca</a:t>
            </a:r>
            <a:r>
              <a:rPr lang="it-IT" sz="2000" dirty="0" smtClean="0"/>
              <a:t>.), affresco trasportato dalla Biblioteca, su tela; Città del Vaticano, alla Pinacoteca Vaticana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1"/>
            <a:ext cx="6012923" cy="68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3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67744" cy="337038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dell'affresco con, da sinistra, Giovanni della Rovere, Girolamo </a:t>
            </a:r>
            <a:r>
              <a:rPr lang="it-IT" sz="2000" dirty="0" err="1" smtClean="0"/>
              <a:t>Riario</a:t>
            </a:r>
            <a:r>
              <a:rPr lang="it-IT" sz="2000" dirty="0" smtClean="0"/>
              <a:t> e il Platina.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" y="0"/>
            <a:ext cx="67671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86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918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27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180"/>
            <a:ext cx="5827035" cy="693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8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Angelo con liuto (1480 </a:t>
            </a:r>
            <a:r>
              <a:rPr lang="it-IT" sz="2000" dirty="0" err="1" smtClean="0"/>
              <a:t>ca</a:t>
            </a:r>
            <a:r>
              <a:rPr lang="it-IT" sz="2000" dirty="0" smtClean="0"/>
              <a:t>.), affresco; Città del Vaticano, Pinacoteca Vaticana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" y="0"/>
            <a:ext cx="4563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77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526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0154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Presentazione su schermo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MELOZZO DA FORLI’ Nato 1438,  morto 1494 Unì l'uso illusionistico della prospettiva, tipico di Andrea Mantegna, a figure monumentali rese con colori limpidi, vicine ai modi di Piero della Francesca. La luce tersa della sua pittura richiama quella dei "pittori di luce" fiorentini, come Domenico Veneziano e l'ultimo Beato Angelico. Fu il primo a praticare con grande successo lo scorcio dal basso, "l'arte del sotto in su, la più difficile e la più rigorosa"[1], ottenendo quella particolare prospettiva che viene perciò detta melozziana </vt:lpstr>
      <vt:lpstr>1464, a Roma lavora in Palazzo venezia, chiesa di San Marco e collabora in basilica dei SS. 12 Apostoli. 1465 al 1475, lavora ad Urbino. 1475, a Roma pictor papalis,.</vt:lpstr>
      <vt:lpstr>Sisto IV nomina il Platina prefetto della biblioteca Vaticana</vt:lpstr>
      <vt:lpstr>Melozzo da Forlì, Papa Sisto IV nomina Bartolomeo Platina prefetto della Biblioteca Vaticana (1477 ca.), affresco trasportato dalla Biblioteca, su tela; Città del Vaticano, alla Pinacoteca Vaticana</vt:lpstr>
      <vt:lpstr>Particolare dell'affresco con, da sinistra, Giovanni della Rovere, Girolamo Riario e il Platina.</vt:lpstr>
      <vt:lpstr>Presentazione standard di PowerPoint</vt:lpstr>
      <vt:lpstr>Presentazione standard di PowerPoint</vt:lpstr>
      <vt:lpstr>Melozzo da Forlì, Angelo con liuto (1480 ca.), affresco; Città del Vaticano, Pinacoteca Vaticana</vt:lpstr>
      <vt:lpstr>Presentazione standard di PowerPoint</vt:lpstr>
      <vt:lpstr>Melozzo da Forlì, Cristo benedicente (Palazzo del Quirinale)</vt:lpstr>
      <vt:lpstr>Annunciazione del Pantheon Melozzo da Forlì (attr.), Annunciazione (post 1460), affresco; Roma, Basilica di Santa Maria ai Martiri</vt:lpstr>
      <vt:lpstr>Melozzo da Forlì, Angelo, particolare della Sagrestia di San Marco, 1477-1484 circa, Loreto, santurio della Santa Casadella olta s</vt:lpstr>
      <vt:lpstr>Melozzo da Forlì, Angeli con strumenti simbolici della Passione e Profeti (1483- 1484 ca.); Loreto, Santuario della Santa Casa, cupola della sagrestia di San Marco</vt:lpstr>
      <vt:lpstr>La volta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MELOZZO DA FORLI’ Nato 1438,  morto 1494 Unì l'uso illusionistico della prospettiva, tipico di Andrea Mantegna, a figure monumentali rese con colori limpidi, vicine ai modi di Piero della Francesca. La luce tersa della sua pittura richiama quella dei "pittori di luce" fiorentini, come Domenico Veneziano e l'ultimo Beato Angelico. Fu il primo a praticare con grande successo lo scorcio dal basso, "l'arte del sotto in su, la più difficile e la più rigorosa"[1], ottenendo quella particolare prospettiva che viene perciò detta melozziana </dc:title>
  <dc:creator>lenovo</dc:creator>
  <cp:lastModifiedBy>lenovo</cp:lastModifiedBy>
  <cp:revision>1</cp:revision>
  <dcterms:created xsi:type="dcterms:W3CDTF">2019-08-05T19:53:37Z</dcterms:created>
  <dcterms:modified xsi:type="dcterms:W3CDTF">2019-08-05T19:54:20Z</dcterms:modified>
</cp:coreProperties>
</file>