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80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9" r:id="rId13"/>
    <p:sldId id="268" r:id="rId14"/>
    <p:sldId id="267" r:id="rId15"/>
    <p:sldId id="270" r:id="rId16"/>
    <p:sldId id="281" r:id="rId17"/>
    <p:sldId id="275" r:id="rId18"/>
    <p:sldId id="282" r:id="rId19"/>
    <p:sldId id="273" r:id="rId20"/>
    <p:sldId id="271" r:id="rId21"/>
    <p:sldId id="272" r:id="rId22"/>
    <p:sldId id="278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4" y="-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8938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5576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74988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8175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111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776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95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61043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29678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48763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23033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102721-FC41-45F1-95B6-88548D328BF5}" type="datetimeFigureOut">
              <a:rPr lang="it-IT" smtClean="0"/>
              <a:t>08/03/2019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6EA88E-A169-4274-BD74-2A17F11A68E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554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677" y="0"/>
            <a:ext cx="488053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7338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89" y="3230"/>
            <a:ext cx="9197974" cy="609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6190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6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38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" y="0"/>
            <a:ext cx="45417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101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602" y="0"/>
            <a:ext cx="4574622" cy="6907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728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" y="0"/>
            <a:ext cx="920285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59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" y="0"/>
            <a:ext cx="913548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24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220072" y="274638"/>
            <a:ext cx="346672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nel Compianto</a:t>
            </a:r>
            <a:endParaRPr lang="it-IT" sz="2000" dirty="0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231"/>
            <a:ext cx="4890241" cy="6854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93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076056" y="274638"/>
            <a:ext cx="3744416" cy="394645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Maria di </a:t>
            </a:r>
            <a:r>
              <a:rPr lang="it-IT" sz="2000" dirty="0" err="1" smtClean="0"/>
              <a:t>Cleofa</a:t>
            </a:r>
            <a:r>
              <a:rPr lang="it-IT" sz="2000" dirty="0" smtClean="0"/>
              <a:t> </a:t>
            </a:r>
            <a:br>
              <a:rPr lang="it-IT" sz="2000" dirty="0" smtClean="0"/>
            </a:br>
            <a:r>
              <a:rPr lang="it-IT" sz="2000" dirty="0" smtClean="0"/>
              <a:t>e Maria Maddalena </a:t>
            </a:r>
            <a:br>
              <a:rPr lang="it-IT" sz="2000" dirty="0" smtClean="0"/>
            </a:br>
            <a:r>
              <a:rPr lang="it-IT" sz="2000" dirty="0" smtClean="0"/>
              <a:t>dal Compianto sul Cristo morto, </a:t>
            </a:r>
            <a:r>
              <a:rPr lang="it-IT" sz="2000" dirty="0" err="1" smtClean="0"/>
              <a:t>comlesso</a:t>
            </a:r>
            <a:r>
              <a:rPr lang="it-IT" sz="2000" dirty="0" smtClean="0"/>
              <a:t> scultoreo </a:t>
            </a:r>
            <a:br>
              <a:rPr lang="it-IT" sz="2000" dirty="0" smtClean="0"/>
            </a:br>
            <a:r>
              <a:rPr lang="it-IT" sz="2000" dirty="0" smtClean="0"/>
              <a:t>di Nicola dell’Arca, </a:t>
            </a:r>
            <a:br>
              <a:rPr lang="it-IT" sz="2000" dirty="0" smtClean="0"/>
            </a:br>
            <a:r>
              <a:rPr lang="it-IT" sz="2000" dirty="0" smtClean="0"/>
              <a:t>seconda metà del XV secolo, terracotta dipinta, </a:t>
            </a:r>
            <a:br>
              <a:rPr lang="it-IT" sz="2000" dirty="0" smtClean="0"/>
            </a:br>
            <a:r>
              <a:rPr lang="it-IT" sz="2000" dirty="0" smtClean="0"/>
              <a:t>Bologna, </a:t>
            </a:r>
            <a:br>
              <a:rPr lang="it-IT" sz="2000" dirty="0" smtClean="0"/>
            </a:br>
            <a:r>
              <a:rPr lang="it-IT" sz="2000" dirty="0" smtClean="0"/>
              <a:t>Santa Maria della Via</a:t>
            </a:r>
            <a:endParaRPr lang="it-IT" sz="2000" dirty="0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584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611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95" y="34912"/>
            <a:ext cx="9087575" cy="6058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471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52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23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0338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9498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049" y="0"/>
            <a:ext cx="4043151" cy="6963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102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86272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098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178696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di San Giovanni nel Compianto</a:t>
            </a:r>
            <a:endParaRPr lang="it-IT" sz="20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19" y="0"/>
            <a:ext cx="50076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622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464" y="0"/>
            <a:ext cx="5105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91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139952" y="274638"/>
            <a:ext cx="4546848" cy="1143000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Particolare del Cristo morto</a:t>
            </a:r>
            <a:endParaRPr lang="it-IT" sz="2000" dirty="0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" y="0"/>
            <a:ext cx="37246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761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5259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9709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63" y="12143"/>
            <a:ext cx="9311609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06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4" y="116632"/>
            <a:ext cx="9195109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755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" y="-37802"/>
            <a:ext cx="9142950" cy="6053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352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49" y="0"/>
            <a:ext cx="9202853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5204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264</TotalTime>
  <Words>20</Words>
  <Application>Microsoft Office PowerPoint</Application>
  <PresentationFormat>Presentazione su schermo (4:3)</PresentationFormat>
  <Paragraphs>4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</vt:vector>
  </HeadingPairs>
  <TitlesOfParts>
    <vt:vector size="23" baseType="lpstr">
      <vt:lpstr>Tema di Office</vt:lpstr>
      <vt:lpstr>Presentazione standard di PowerPoint</vt:lpstr>
      <vt:lpstr>Presentazione standard di PowerPoint</vt:lpstr>
      <vt:lpstr>Presentazione standard di PowerPoint</vt:lpstr>
      <vt:lpstr>Particolare del Cristo morto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Particolare di Maria di Cleofa nel Compianto</vt:lpstr>
      <vt:lpstr>Maria di Cleofa  e Maria Maddalena  dal Compianto sul Cristo morto, comlesso scultoreo  di Nicola dell’Arca,  seconda metà del XV secolo, terracotta dipinta,  Bologna,  Santa Maria della Via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Particolare di San Giovanni nel Compianto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lenovo</cp:lastModifiedBy>
  <cp:revision>3</cp:revision>
  <dcterms:created xsi:type="dcterms:W3CDTF">2019-03-08T10:52:16Z</dcterms:created>
  <dcterms:modified xsi:type="dcterms:W3CDTF">2019-03-08T15:17:14Z</dcterms:modified>
</cp:coreProperties>
</file>