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53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22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43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44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0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17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08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57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3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51EC-55EB-4A79-9FA9-9A610D1D528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8C7-A177-44FD-8FC5-925C60695A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42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525344"/>
            <a:ext cx="7772400" cy="332656"/>
          </a:xfrm>
        </p:spPr>
        <p:txBody>
          <a:bodyPr>
            <a:noAutofit/>
          </a:bodyPr>
          <a:lstStyle/>
          <a:p>
            <a:r>
              <a:rPr lang="it-IT" sz="2000" dirty="0" smtClean="0"/>
              <a:t>La gloria della Spagna, </a:t>
            </a:r>
            <a:r>
              <a:rPr lang="it-IT" sz="2000" dirty="0" err="1" smtClean="0"/>
              <a:t>1762-66,cm</a:t>
            </a:r>
            <a:r>
              <a:rPr lang="it-IT" sz="2000" dirty="0" smtClean="0"/>
              <a:t> </a:t>
            </a:r>
            <a:r>
              <a:rPr lang="it-IT" sz="2000" dirty="0" err="1" smtClean="0"/>
              <a:t>2700X1000</a:t>
            </a:r>
            <a:r>
              <a:rPr lang="it-IT" sz="2000" dirty="0" smtClean="0"/>
              <a:t>, Madrid, Palazzo Reale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451"/>
            <a:ext cx="7983217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Apoteosi della monarchia spagnola, 1762-66, cm </a:t>
            </a:r>
            <a:r>
              <a:rPr lang="it-IT" sz="2000" dirty="0" err="1" smtClean="0"/>
              <a:t>1500X900</a:t>
            </a:r>
            <a:r>
              <a:rPr lang="it-IT" sz="2000" dirty="0" smtClean="0"/>
              <a:t>, Madrid, Palazzo Reale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497049" cy="6858000"/>
          </a:xfrm>
        </p:spPr>
      </p:pic>
    </p:spTree>
    <p:extLst>
      <p:ext uri="{BB962C8B-B14F-4D97-AF65-F5344CB8AC3E}">
        <p14:creationId xmlns:p14="http://schemas.microsoft.com/office/powerpoint/2010/main" val="106088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Venere chiede a Vulcano di forgiare le armi di Enea, 1762-66, Madrid</a:t>
            </a:r>
            <a:r>
              <a:rPr lang="it-IT" sz="2000" smtClean="0"/>
              <a:t>, Palazzo Reale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59522" cy="6858000"/>
          </a:xfrm>
        </p:spPr>
      </p:pic>
    </p:spTree>
    <p:extLst>
      <p:ext uri="{BB962C8B-B14F-4D97-AF65-F5344CB8AC3E}">
        <p14:creationId xmlns:p14="http://schemas.microsoft.com/office/powerpoint/2010/main" val="2127930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 gloria della Spagna, 1762-66,cm 2700X1000, Madrid, Palazzo Reale</vt:lpstr>
      <vt:lpstr>Apoteosi della monarchia spagnola, 1762-66, cm 1500X900, Madrid, Palazzo Reale</vt:lpstr>
      <vt:lpstr>Venere chiede a Vulcano di forgiare le armi di Enea, 1762-66, Madrid, Palazzo Reale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2016-11-09T19:34:47Z</dcterms:created>
  <dcterms:modified xsi:type="dcterms:W3CDTF">2016-11-09T19:54:11Z</dcterms:modified>
</cp:coreProperties>
</file>