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64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35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38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7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9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5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31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54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69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86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14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9E5E7-1316-4671-A446-B93013716D01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18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58" y="6237312"/>
            <a:ext cx="9137442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 Veronese</a:t>
            </a:r>
            <a:r>
              <a:rPr lang="it-IT" sz="2000" dirty="0" smtClean="0"/>
              <a:t>, Le </a:t>
            </a:r>
            <a:r>
              <a:rPr lang="it-IT" sz="2000" dirty="0" smtClean="0"/>
              <a:t>nozze di Cana, 1763, olio su tela, </a:t>
            </a:r>
            <a:r>
              <a:rPr lang="it-IT" sz="2000" smtClean="0"/>
              <a:t>, </a:t>
            </a:r>
            <a:r>
              <a:rPr lang="it-IT" sz="2000" smtClean="0"/>
              <a:t>Parigi</a:t>
            </a:r>
            <a:r>
              <a:rPr lang="it-IT" sz="2000" dirty="0" smtClean="0"/>
              <a:t>, Museo del Louvre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" y="0"/>
            <a:ext cx="921611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60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2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79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94" y="0"/>
            <a:ext cx="5084554" cy="688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84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9344"/>
            <a:ext cx="8602165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58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08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37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</Words>
  <Application>Microsoft Office PowerPoint</Application>
  <PresentationFormat>Presentazione su schermo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Paolo Veronese, Le nozze di Cana, 1763, olio su tela, , Parigi, Museo del Louvre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Paolo Veronese,Le nozze di Cana, 1763, olio su tela, , Prigi, Museo del Louvre</dc:title>
  <dc:creator>lenovo</dc:creator>
  <cp:lastModifiedBy>lenovo</cp:lastModifiedBy>
  <cp:revision>2</cp:revision>
  <dcterms:created xsi:type="dcterms:W3CDTF">2018-06-25T20:10:45Z</dcterms:created>
  <dcterms:modified xsi:type="dcterms:W3CDTF">2019-06-12T08:12:07Z</dcterms:modified>
</cp:coreProperties>
</file>