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8" r:id="rId2"/>
    <p:sldId id="402" r:id="rId3"/>
    <p:sldId id="395" r:id="rId4"/>
    <p:sldId id="387" r:id="rId5"/>
    <p:sldId id="385" r:id="rId6"/>
    <p:sldId id="396" r:id="rId7"/>
    <p:sldId id="386" r:id="rId8"/>
    <p:sldId id="40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52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72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85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83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41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5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52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13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9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30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34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F629-DB15-4FFC-B4A2-20C6E28961D4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0B8A-B53F-4645-B973-8681C0FCFE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29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22D53D-00D5-406B-A5CF-E6BE56AE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B741E4-CBE0-406D-A834-F0C6A7480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-1579"/>
            <a:ext cx="9151248" cy="609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636A9-1765-486A-BD62-8FD77D60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9698A37-4326-4D39-88CC-7666C5D72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028"/>
            <a:ext cx="5625814" cy="68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0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5172C-095C-4D68-A08B-737F6F46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98D8DB3-6A9B-4630-8BF8-5AB655B7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150" y="0"/>
            <a:ext cx="5291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56A5F-9107-4028-BA57-B4FA1435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219C79-D015-4361-BB2F-23FE7041F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271" y="0"/>
            <a:ext cx="8547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9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138467-28F5-4FEF-A2C3-FFA9C2ED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B79A641-91D3-40BB-ACF9-01517802C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969" y="0"/>
            <a:ext cx="5246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6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829BA-C940-4641-8BEE-662A173D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ED7399C-2451-47B4-8444-B1FDA97E5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770"/>
            <a:ext cx="9199636" cy="684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BF840-56DE-4DE2-BC23-394FDC52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0F89453-975C-4F92-A052-6F649C482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551" y="0"/>
            <a:ext cx="912952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1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79A435-FEE8-47B0-B42E-7CAA4028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F2BCAB-191C-4F84-BEA3-950D48669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3547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Calibri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2</cp:revision>
  <dcterms:created xsi:type="dcterms:W3CDTF">2022-03-02T08:51:40Z</dcterms:created>
  <dcterms:modified xsi:type="dcterms:W3CDTF">2022-03-02T08:57:55Z</dcterms:modified>
</cp:coreProperties>
</file>