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85" r:id="rId124"/>
    <p:sldId id="378" r:id="rId125"/>
    <p:sldId id="379" r:id="rId126"/>
    <p:sldId id="380" r:id="rId127"/>
    <p:sldId id="384" r:id="rId128"/>
    <p:sldId id="381" r:id="rId129"/>
    <p:sldId id="382" r:id="rId130"/>
    <p:sldId id="383" r:id="rId131"/>
    <p:sldId id="386" r:id="rId13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1912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9874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505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365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785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336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852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810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1515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104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77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86BF6-3EEC-40B0-9333-890D775613EE}" type="datetimeFigureOut">
              <a:rPr lang="it-IT" smtClean="0"/>
              <a:t>11/04/2019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D34837-D2B8-4D7D-839F-0490E742EC5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782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821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0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245" cy="6381328"/>
          </a:xfrm>
        </p:spPr>
      </p:pic>
    </p:spTree>
    <p:extLst>
      <p:ext uri="{BB962C8B-B14F-4D97-AF65-F5344CB8AC3E}">
        <p14:creationId xmlns:p14="http://schemas.microsoft.com/office/powerpoint/2010/main" val="34310605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24"/>
            <a:ext cx="4034169" cy="6837575"/>
          </a:xfrm>
        </p:spPr>
      </p:pic>
    </p:spTree>
    <p:extLst>
      <p:ext uri="{BB962C8B-B14F-4D97-AF65-F5344CB8AC3E}">
        <p14:creationId xmlns:p14="http://schemas.microsoft.com/office/powerpoint/2010/main" val="421868060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8" y="14954"/>
            <a:ext cx="4687486" cy="6843045"/>
          </a:xfrm>
        </p:spPr>
      </p:pic>
    </p:spTree>
    <p:extLst>
      <p:ext uri="{BB962C8B-B14F-4D97-AF65-F5344CB8AC3E}">
        <p14:creationId xmlns:p14="http://schemas.microsoft.com/office/powerpoint/2010/main" val="26124042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972425" cy="6858000"/>
          </a:xfrm>
        </p:spPr>
      </p:pic>
    </p:spTree>
    <p:extLst>
      <p:ext uri="{BB962C8B-B14F-4D97-AF65-F5344CB8AC3E}">
        <p14:creationId xmlns:p14="http://schemas.microsoft.com/office/powerpoint/2010/main" val="246999053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0"/>
            <a:ext cx="7710178" cy="6858000"/>
          </a:xfrm>
        </p:spPr>
      </p:pic>
    </p:spTree>
    <p:extLst>
      <p:ext uri="{BB962C8B-B14F-4D97-AF65-F5344CB8AC3E}">
        <p14:creationId xmlns:p14="http://schemas.microsoft.com/office/powerpoint/2010/main" val="146604705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6" y="0"/>
            <a:ext cx="5246370" cy="6858000"/>
          </a:xfrm>
        </p:spPr>
      </p:pic>
    </p:spTree>
    <p:extLst>
      <p:ext uri="{BB962C8B-B14F-4D97-AF65-F5344CB8AC3E}">
        <p14:creationId xmlns:p14="http://schemas.microsoft.com/office/powerpoint/2010/main" val="378233622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9791" cy="4005064"/>
          </a:xfrm>
        </p:spPr>
      </p:pic>
    </p:spTree>
    <p:extLst>
      <p:ext uri="{BB962C8B-B14F-4D97-AF65-F5344CB8AC3E}">
        <p14:creationId xmlns:p14="http://schemas.microsoft.com/office/powerpoint/2010/main" val="36997885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0"/>
            <a:ext cx="9083444" cy="6858000"/>
          </a:xfrm>
        </p:spPr>
      </p:pic>
    </p:spTree>
    <p:extLst>
      <p:ext uri="{BB962C8B-B14F-4D97-AF65-F5344CB8AC3E}">
        <p14:creationId xmlns:p14="http://schemas.microsoft.com/office/powerpoint/2010/main" val="273295474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37018" cy="6858000"/>
          </a:xfrm>
        </p:spPr>
      </p:pic>
    </p:spTree>
    <p:extLst>
      <p:ext uri="{BB962C8B-B14F-4D97-AF65-F5344CB8AC3E}">
        <p14:creationId xmlns:p14="http://schemas.microsoft.com/office/powerpoint/2010/main" val="51989662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4247" cy="4293096"/>
          </a:xfrm>
        </p:spPr>
      </p:pic>
    </p:spTree>
    <p:extLst>
      <p:ext uri="{BB962C8B-B14F-4D97-AF65-F5344CB8AC3E}">
        <p14:creationId xmlns:p14="http://schemas.microsoft.com/office/powerpoint/2010/main" val="14213565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98"/>
            <a:ext cx="8508115" cy="7017002"/>
          </a:xfrm>
        </p:spPr>
      </p:pic>
    </p:spTree>
    <p:extLst>
      <p:ext uri="{BB962C8B-B14F-4D97-AF65-F5344CB8AC3E}">
        <p14:creationId xmlns:p14="http://schemas.microsoft.com/office/powerpoint/2010/main" val="120825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" y="0"/>
            <a:ext cx="9214333" cy="5661248"/>
          </a:xfrm>
        </p:spPr>
      </p:pic>
    </p:spTree>
    <p:extLst>
      <p:ext uri="{BB962C8B-B14F-4D97-AF65-F5344CB8AC3E}">
        <p14:creationId xmlns:p14="http://schemas.microsoft.com/office/powerpoint/2010/main" val="337345715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2" y="26074"/>
            <a:ext cx="9258642" cy="4555054"/>
          </a:xfrm>
        </p:spPr>
      </p:pic>
    </p:spTree>
    <p:extLst>
      <p:ext uri="{BB962C8B-B14F-4D97-AF65-F5344CB8AC3E}">
        <p14:creationId xmlns:p14="http://schemas.microsoft.com/office/powerpoint/2010/main" val="345246332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9271" cy="5157192"/>
          </a:xfrm>
        </p:spPr>
      </p:pic>
    </p:spTree>
    <p:extLst>
      <p:ext uri="{BB962C8B-B14F-4D97-AF65-F5344CB8AC3E}">
        <p14:creationId xmlns:p14="http://schemas.microsoft.com/office/powerpoint/2010/main" val="167995876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1100"/>
            <a:ext cx="9154034" cy="6308220"/>
          </a:xfrm>
        </p:spPr>
      </p:pic>
    </p:spTree>
    <p:extLst>
      <p:ext uri="{BB962C8B-B14F-4D97-AF65-F5344CB8AC3E}">
        <p14:creationId xmlns:p14="http://schemas.microsoft.com/office/powerpoint/2010/main" val="251165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" y="0"/>
            <a:ext cx="9162689" cy="5589240"/>
          </a:xfrm>
        </p:spPr>
      </p:pic>
    </p:spTree>
    <p:extLst>
      <p:ext uri="{BB962C8B-B14F-4D97-AF65-F5344CB8AC3E}">
        <p14:creationId xmlns:p14="http://schemas.microsoft.com/office/powerpoint/2010/main" val="2743720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" y="12220"/>
            <a:ext cx="3765179" cy="6845780"/>
          </a:xfrm>
        </p:spPr>
      </p:pic>
    </p:spTree>
    <p:extLst>
      <p:ext uri="{BB962C8B-B14F-4D97-AF65-F5344CB8AC3E}">
        <p14:creationId xmlns:p14="http://schemas.microsoft.com/office/powerpoint/2010/main" val="320861516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75356" cy="6858000"/>
          </a:xfrm>
        </p:spPr>
      </p:pic>
    </p:spTree>
    <p:extLst>
      <p:ext uri="{BB962C8B-B14F-4D97-AF65-F5344CB8AC3E}">
        <p14:creationId xmlns:p14="http://schemas.microsoft.com/office/powerpoint/2010/main" val="387942990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610"/>
            <a:ext cx="5163457" cy="6884609"/>
          </a:xfrm>
        </p:spPr>
      </p:pic>
    </p:spTree>
    <p:extLst>
      <p:ext uri="{BB962C8B-B14F-4D97-AF65-F5344CB8AC3E}">
        <p14:creationId xmlns:p14="http://schemas.microsoft.com/office/powerpoint/2010/main" val="104404849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" y="-15668"/>
            <a:ext cx="9164891" cy="6873668"/>
          </a:xfrm>
        </p:spPr>
      </p:pic>
    </p:spTree>
    <p:extLst>
      <p:ext uri="{BB962C8B-B14F-4D97-AF65-F5344CB8AC3E}">
        <p14:creationId xmlns:p14="http://schemas.microsoft.com/office/powerpoint/2010/main" val="168947431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1924" cy="6957392"/>
          </a:xfrm>
        </p:spPr>
      </p:pic>
    </p:spTree>
    <p:extLst>
      <p:ext uri="{BB962C8B-B14F-4D97-AF65-F5344CB8AC3E}">
        <p14:creationId xmlns:p14="http://schemas.microsoft.com/office/powerpoint/2010/main" val="357458447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guarigione dell’</a:t>
            </a:r>
            <a:r>
              <a:rPr lang="it-IT" sz="2000" dirty="0" err="1" smtClean="0"/>
              <a:t>emoroissa</a:t>
            </a:r>
            <a:r>
              <a:rPr lang="it-IT" sz="2000" dirty="0" smtClean="0"/>
              <a:t>, catacombe dei Santi Marcellino </a:t>
            </a:r>
            <a:r>
              <a:rPr lang="it-IT" sz="2000" smtClean="0"/>
              <a:t>e Pietro, Roma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1" y="0"/>
            <a:ext cx="4128931" cy="694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287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" y="0"/>
            <a:ext cx="4566620" cy="6858000"/>
          </a:xfrm>
        </p:spPr>
      </p:pic>
    </p:spTree>
    <p:extLst>
      <p:ext uri="{BB962C8B-B14F-4D97-AF65-F5344CB8AC3E}">
        <p14:creationId xmlns:p14="http://schemas.microsoft.com/office/powerpoint/2010/main" val="313307497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Roma, catacombe di Domitilla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067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3460963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979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Catacombe di </a:t>
            </a:r>
            <a:r>
              <a:rPr lang="it-IT" sz="2000" dirty="0" err="1" smtClean="0"/>
              <a:t>Bet</a:t>
            </a:r>
            <a:r>
              <a:rPr lang="it-IT" sz="2000" dirty="0" smtClean="0"/>
              <a:t> Se </a:t>
            </a:r>
            <a:r>
              <a:rPr lang="it-IT" sz="2000" dirty="0" err="1" smtClean="0"/>
              <a:t>arim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" y="4192"/>
            <a:ext cx="7087269" cy="6853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38511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208823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Interno delle catacombe di </a:t>
            </a:r>
            <a:r>
              <a:rPr lang="it-IT" sz="2000" dirty="0" err="1" smtClean="0"/>
              <a:t>Bet</a:t>
            </a:r>
            <a:r>
              <a:rPr lang="it-IT" sz="2000" dirty="0" smtClean="0"/>
              <a:t> Se </a:t>
            </a:r>
            <a:r>
              <a:rPr lang="it-IT" sz="2000" dirty="0" err="1" smtClean="0"/>
              <a:t>Arim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7"/>
            <a:ext cx="6805155" cy="6852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328873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Bet</a:t>
            </a:r>
            <a:r>
              <a:rPr lang="it-IT" sz="2000" dirty="0" smtClean="0"/>
              <a:t> se </a:t>
            </a:r>
            <a:r>
              <a:rPr lang="it-IT" sz="2000" dirty="0" err="1" smtClean="0"/>
              <a:t>Harim</a:t>
            </a:r>
            <a:r>
              <a:rPr lang="it-IT" sz="2000" dirty="0" smtClean="0"/>
              <a:t>, </a:t>
            </a:r>
            <a:r>
              <a:rPr lang="it-IT" sz="2000" smtClean="0"/>
              <a:t>catacombe con </a:t>
            </a:r>
            <a:r>
              <a:rPr lang="it-IT" sz="2000" dirty="0" smtClean="0"/>
              <a:t>simboli tipici del giudaismo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6529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9389522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Napoli, catacombe di S. Gennaro , sala più importante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4481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83740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Siracusa, catacomba di S. Giovanni della Catacomba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655"/>
            <a:ext cx="8233801" cy="644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102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pPr algn="l"/>
            <a:r>
              <a:rPr lang="it-IT" sz="2000" dirty="0" smtClean="0"/>
              <a:t>Roma, </a:t>
            </a:r>
            <a:r>
              <a:rPr lang="it-IT" sz="2000" dirty="0" err="1" smtClean="0"/>
              <a:t>ctacombe</a:t>
            </a:r>
            <a:r>
              <a:rPr lang="it-IT" sz="2000" dirty="0" smtClean="0"/>
              <a:t> di S. Sebastiano, e tre celle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89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80024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Roma, catacombe di S. Sebastiano, cella di Marco Claudio, </a:t>
            </a:r>
            <a:r>
              <a:rPr lang="it-IT" sz="2000" smtClean="0"/>
              <a:t>ben conservata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346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56392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59228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Roma, </a:t>
            </a:r>
            <a:r>
              <a:rPr lang="it-IT" sz="2000" dirty="0" err="1" smtClean="0"/>
              <a:t>S.Sebasriano</a:t>
            </a:r>
            <a:r>
              <a:rPr lang="it-IT" sz="2000" dirty="0" smtClean="0"/>
              <a:t>, cella di Marco Claudio, </a:t>
            </a:r>
            <a:r>
              <a:rPr lang="it-IT" sz="2000" dirty="0" err="1" smtClean="0"/>
              <a:t>perefttamente</a:t>
            </a:r>
            <a:r>
              <a:rPr lang="it-IT" sz="2000" dirty="0" smtClean="0"/>
              <a:t> conservata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423"/>
            <a:ext cx="6364353" cy="685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949412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004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Roma, catacomba di Domitilla, al centro il Buon Pastore, </a:t>
            </a:r>
            <a:r>
              <a:rPr lang="it-IT" sz="2000" dirty="0" err="1" smtClean="0"/>
              <a:t>2.o</a:t>
            </a:r>
            <a:r>
              <a:rPr lang="it-IT" sz="2000" dirty="0" smtClean="0"/>
              <a:t> secolo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06" y="676"/>
            <a:ext cx="5161425" cy="68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558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159719" cy="6446587"/>
          </a:xfrm>
        </p:spPr>
      </p:pic>
    </p:spTree>
    <p:extLst>
      <p:ext uri="{BB962C8B-B14F-4D97-AF65-F5344CB8AC3E}">
        <p14:creationId xmlns:p14="http://schemas.microsoft.com/office/powerpoint/2010/main" val="289027504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Roma, catacombe di S. Callisto, Galleria dei Papi.</a:t>
            </a:r>
            <a:endParaRPr lang="it-IT" sz="14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" y="0"/>
            <a:ext cx="5077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562146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Roma, catacombe di S. Sebastiano, Vaso di frutta con uccello, se. 2.0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78065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590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687" cy="6237312"/>
          </a:xfrm>
        </p:spPr>
      </p:pic>
    </p:spTree>
    <p:extLst>
      <p:ext uri="{BB962C8B-B14F-4D97-AF65-F5344CB8AC3E}">
        <p14:creationId xmlns:p14="http://schemas.microsoft.com/office/powerpoint/2010/main" val="2187202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10"/>
            <a:ext cx="9125272" cy="6047897"/>
          </a:xfrm>
        </p:spPr>
      </p:pic>
    </p:spTree>
    <p:extLst>
      <p:ext uri="{BB962C8B-B14F-4D97-AF65-F5344CB8AC3E}">
        <p14:creationId xmlns:p14="http://schemas.microsoft.com/office/powerpoint/2010/main" val="1714707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80" y="0"/>
            <a:ext cx="6165710" cy="6858000"/>
          </a:xfrm>
        </p:spPr>
      </p:pic>
    </p:spTree>
    <p:extLst>
      <p:ext uri="{BB962C8B-B14F-4D97-AF65-F5344CB8AC3E}">
        <p14:creationId xmlns:p14="http://schemas.microsoft.com/office/powerpoint/2010/main" val="8040330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36"/>
            <a:ext cx="9198515" cy="6089460"/>
          </a:xfrm>
        </p:spPr>
      </p:pic>
    </p:spTree>
    <p:extLst>
      <p:ext uri="{BB962C8B-B14F-4D97-AF65-F5344CB8AC3E}">
        <p14:creationId xmlns:p14="http://schemas.microsoft.com/office/powerpoint/2010/main" val="32996363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74"/>
            <a:ext cx="4522766" cy="6831926"/>
          </a:xfrm>
        </p:spPr>
      </p:pic>
    </p:spTree>
    <p:extLst>
      <p:ext uri="{BB962C8B-B14F-4D97-AF65-F5344CB8AC3E}">
        <p14:creationId xmlns:p14="http://schemas.microsoft.com/office/powerpoint/2010/main" val="42930910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4433" cy="6381328"/>
          </a:xfrm>
        </p:spPr>
      </p:pic>
    </p:spTree>
    <p:extLst>
      <p:ext uri="{BB962C8B-B14F-4D97-AF65-F5344CB8AC3E}">
        <p14:creationId xmlns:p14="http://schemas.microsoft.com/office/powerpoint/2010/main" val="1129984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8" y="-26609"/>
            <a:ext cx="4479505" cy="6884609"/>
          </a:xfrm>
        </p:spPr>
      </p:pic>
    </p:spTree>
    <p:extLst>
      <p:ext uri="{BB962C8B-B14F-4D97-AF65-F5344CB8AC3E}">
        <p14:creationId xmlns:p14="http://schemas.microsoft.com/office/powerpoint/2010/main" val="640112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" y="0"/>
            <a:ext cx="9172516" cy="6237312"/>
          </a:xfrm>
        </p:spPr>
      </p:pic>
    </p:spTree>
    <p:extLst>
      <p:ext uri="{BB962C8B-B14F-4D97-AF65-F5344CB8AC3E}">
        <p14:creationId xmlns:p14="http://schemas.microsoft.com/office/powerpoint/2010/main" val="264261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06"/>
            <a:ext cx="7772767" cy="6732062"/>
          </a:xfrm>
        </p:spPr>
      </p:pic>
    </p:spTree>
    <p:extLst>
      <p:ext uri="{BB962C8B-B14F-4D97-AF65-F5344CB8AC3E}">
        <p14:creationId xmlns:p14="http://schemas.microsoft.com/office/powerpoint/2010/main" val="4164348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11753" cy="6525344"/>
          </a:xfrm>
        </p:spPr>
      </p:pic>
    </p:spTree>
    <p:extLst>
      <p:ext uri="{BB962C8B-B14F-4D97-AF65-F5344CB8AC3E}">
        <p14:creationId xmlns:p14="http://schemas.microsoft.com/office/powerpoint/2010/main" val="943675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40253" cy="6858000"/>
          </a:xfrm>
        </p:spPr>
      </p:pic>
    </p:spTree>
    <p:extLst>
      <p:ext uri="{BB962C8B-B14F-4D97-AF65-F5344CB8AC3E}">
        <p14:creationId xmlns:p14="http://schemas.microsoft.com/office/powerpoint/2010/main" val="1989643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7" y="0"/>
            <a:ext cx="9142361" cy="6237312"/>
          </a:xfrm>
        </p:spPr>
      </p:pic>
    </p:spTree>
    <p:extLst>
      <p:ext uri="{BB962C8B-B14F-4D97-AF65-F5344CB8AC3E}">
        <p14:creationId xmlns:p14="http://schemas.microsoft.com/office/powerpoint/2010/main" val="3548626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44" cy="6093296"/>
          </a:xfrm>
        </p:spPr>
      </p:pic>
    </p:spTree>
    <p:extLst>
      <p:ext uri="{BB962C8B-B14F-4D97-AF65-F5344CB8AC3E}">
        <p14:creationId xmlns:p14="http://schemas.microsoft.com/office/powerpoint/2010/main" val="2491273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40"/>
            <a:ext cx="9121883" cy="6081255"/>
          </a:xfrm>
        </p:spPr>
      </p:pic>
    </p:spTree>
    <p:extLst>
      <p:ext uri="{BB962C8B-B14F-4D97-AF65-F5344CB8AC3E}">
        <p14:creationId xmlns:p14="http://schemas.microsoft.com/office/powerpoint/2010/main" val="20395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973" cy="6309320"/>
          </a:xfrm>
        </p:spPr>
      </p:pic>
    </p:spTree>
    <p:extLst>
      <p:ext uri="{BB962C8B-B14F-4D97-AF65-F5344CB8AC3E}">
        <p14:creationId xmlns:p14="http://schemas.microsoft.com/office/powerpoint/2010/main" val="1515639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834" cy="6453336"/>
          </a:xfrm>
        </p:spPr>
      </p:pic>
    </p:spTree>
    <p:extLst>
      <p:ext uri="{BB962C8B-B14F-4D97-AF65-F5344CB8AC3E}">
        <p14:creationId xmlns:p14="http://schemas.microsoft.com/office/powerpoint/2010/main" val="1218366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" y="0"/>
            <a:ext cx="9214080" cy="6165304"/>
          </a:xfrm>
        </p:spPr>
      </p:pic>
    </p:spTree>
    <p:extLst>
      <p:ext uri="{BB962C8B-B14F-4D97-AF65-F5344CB8AC3E}">
        <p14:creationId xmlns:p14="http://schemas.microsoft.com/office/powerpoint/2010/main" val="581047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2229" cy="5949280"/>
          </a:xfrm>
        </p:spPr>
      </p:pic>
    </p:spTree>
    <p:extLst>
      <p:ext uri="{BB962C8B-B14F-4D97-AF65-F5344CB8AC3E}">
        <p14:creationId xmlns:p14="http://schemas.microsoft.com/office/powerpoint/2010/main" val="36071075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2" y="0"/>
            <a:ext cx="6982125" cy="6858000"/>
          </a:xfrm>
        </p:spPr>
      </p:pic>
    </p:spTree>
    <p:extLst>
      <p:ext uri="{BB962C8B-B14F-4D97-AF65-F5344CB8AC3E}">
        <p14:creationId xmlns:p14="http://schemas.microsoft.com/office/powerpoint/2010/main" val="2279058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" y="14776"/>
            <a:ext cx="5040218" cy="6843223"/>
          </a:xfrm>
        </p:spPr>
      </p:pic>
    </p:spTree>
    <p:extLst>
      <p:ext uri="{BB962C8B-B14F-4D97-AF65-F5344CB8AC3E}">
        <p14:creationId xmlns:p14="http://schemas.microsoft.com/office/powerpoint/2010/main" val="2452832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" y="-32436"/>
            <a:ext cx="9221066" cy="6413764"/>
          </a:xfrm>
        </p:spPr>
      </p:pic>
    </p:spTree>
    <p:extLst>
      <p:ext uri="{BB962C8B-B14F-4D97-AF65-F5344CB8AC3E}">
        <p14:creationId xmlns:p14="http://schemas.microsoft.com/office/powerpoint/2010/main" val="1308776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" y="0"/>
            <a:ext cx="4708157" cy="6858000"/>
          </a:xfrm>
        </p:spPr>
      </p:pic>
    </p:spTree>
    <p:extLst>
      <p:ext uri="{BB962C8B-B14F-4D97-AF65-F5344CB8AC3E}">
        <p14:creationId xmlns:p14="http://schemas.microsoft.com/office/powerpoint/2010/main" val="39622845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" y="0"/>
            <a:ext cx="9135662" cy="6381328"/>
          </a:xfrm>
        </p:spPr>
      </p:pic>
    </p:spTree>
    <p:extLst>
      <p:ext uri="{BB962C8B-B14F-4D97-AF65-F5344CB8AC3E}">
        <p14:creationId xmlns:p14="http://schemas.microsoft.com/office/powerpoint/2010/main" val="4112547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0" y="0"/>
            <a:ext cx="9157508" cy="6237312"/>
          </a:xfrm>
        </p:spPr>
      </p:pic>
    </p:spTree>
    <p:extLst>
      <p:ext uri="{BB962C8B-B14F-4D97-AF65-F5344CB8AC3E}">
        <p14:creationId xmlns:p14="http://schemas.microsoft.com/office/powerpoint/2010/main" val="18719233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" y="-1458"/>
            <a:ext cx="4687654" cy="6859457"/>
          </a:xfrm>
        </p:spPr>
      </p:pic>
    </p:spTree>
    <p:extLst>
      <p:ext uri="{BB962C8B-B14F-4D97-AF65-F5344CB8AC3E}">
        <p14:creationId xmlns:p14="http://schemas.microsoft.com/office/powerpoint/2010/main" val="12206697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1" y="-7106"/>
            <a:ext cx="9093588" cy="6100401"/>
          </a:xfrm>
        </p:spPr>
      </p:pic>
    </p:spTree>
    <p:extLst>
      <p:ext uri="{BB962C8B-B14F-4D97-AF65-F5344CB8AC3E}">
        <p14:creationId xmlns:p14="http://schemas.microsoft.com/office/powerpoint/2010/main" val="23096582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3874"/>
            <a:ext cx="9131627" cy="5181065"/>
          </a:xfrm>
        </p:spPr>
      </p:pic>
    </p:spTree>
    <p:extLst>
      <p:ext uri="{BB962C8B-B14F-4D97-AF65-F5344CB8AC3E}">
        <p14:creationId xmlns:p14="http://schemas.microsoft.com/office/powerpoint/2010/main" val="10985701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" y="0"/>
            <a:ext cx="4471674" cy="6858000"/>
          </a:xfrm>
        </p:spPr>
      </p:pic>
    </p:spTree>
    <p:extLst>
      <p:ext uri="{BB962C8B-B14F-4D97-AF65-F5344CB8AC3E}">
        <p14:creationId xmlns:p14="http://schemas.microsoft.com/office/powerpoint/2010/main" val="3580342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3" y="0"/>
            <a:ext cx="9246470" cy="6093296"/>
          </a:xfrm>
        </p:spPr>
      </p:pic>
    </p:spTree>
    <p:extLst>
      <p:ext uri="{BB962C8B-B14F-4D97-AF65-F5344CB8AC3E}">
        <p14:creationId xmlns:p14="http://schemas.microsoft.com/office/powerpoint/2010/main" val="33014051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6" y="0"/>
            <a:ext cx="7405352" cy="6858000"/>
          </a:xfrm>
        </p:spPr>
      </p:pic>
    </p:spTree>
    <p:extLst>
      <p:ext uri="{BB962C8B-B14F-4D97-AF65-F5344CB8AC3E}">
        <p14:creationId xmlns:p14="http://schemas.microsoft.com/office/powerpoint/2010/main" val="14412093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465337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92"/>
            <a:ext cx="9111080" cy="6374935"/>
          </a:xfrm>
        </p:spPr>
      </p:pic>
    </p:spTree>
    <p:extLst>
      <p:ext uri="{BB962C8B-B14F-4D97-AF65-F5344CB8AC3E}">
        <p14:creationId xmlns:p14="http://schemas.microsoft.com/office/powerpoint/2010/main" val="2719888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70983" cy="5949280"/>
          </a:xfrm>
        </p:spPr>
      </p:pic>
    </p:spTree>
    <p:extLst>
      <p:ext uri="{BB962C8B-B14F-4D97-AF65-F5344CB8AC3E}">
        <p14:creationId xmlns:p14="http://schemas.microsoft.com/office/powerpoint/2010/main" val="27242969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257" cy="6237312"/>
          </a:xfrm>
        </p:spPr>
      </p:pic>
    </p:spTree>
    <p:extLst>
      <p:ext uri="{BB962C8B-B14F-4D97-AF65-F5344CB8AC3E}">
        <p14:creationId xmlns:p14="http://schemas.microsoft.com/office/powerpoint/2010/main" val="711257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6"/>
            <a:ext cx="4506560" cy="6854164"/>
          </a:xfrm>
        </p:spPr>
      </p:pic>
    </p:spTree>
    <p:extLst>
      <p:ext uri="{BB962C8B-B14F-4D97-AF65-F5344CB8AC3E}">
        <p14:creationId xmlns:p14="http://schemas.microsoft.com/office/powerpoint/2010/main" val="40898001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" y="15132"/>
            <a:ext cx="4498551" cy="6842867"/>
          </a:xfrm>
        </p:spPr>
      </p:pic>
    </p:spTree>
    <p:extLst>
      <p:ext uri="{BB962C8B-B14F-4D97-AF65-F5344CB8AC3E}">
        <p14:creationId xmlns:p14="http://schemas.microsoft.com/office/powerpoint/2010/main" val="10288395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" y="0"/>
            <a:ext cx="9183781" cy="6093296"/>
          </a:xfrm>
        </p:spPr>
      </p:pic>
    </p:spTree>
    <p:extLst>
      <p:ext uri="{BB962C8B-B14F-4D97-AF65-F5344CB8AC3E}">
        <p14:creationId xmlns:p14="http://schemas.microsoft.com/office/powerpoint/2010/main" val="23410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1092" cy="6309320"/>
          </a:xfrm>
        </p:spPr>
      </p:pic>
    </p:spTree>
    <p:extLst>
      <p:ext uri="{BB962C8B-B14F-4D97-AF65-F5344CB8AC3E}">
        <p14:creationId xmlns:p14="http://schemas.microsoft.com/office/powerpoint/2010/main" val="378841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1" y="34280"/>
            <a:ext cx="9134589" cy="5987008"/>
          </a:xfrm>
        </p:spPr>
      </p:pic>
    </p:spTree>
    <p:extLst>
      <p:ext uri="{BB962C8B-B14F-4D97-AF65-F5344CB8AC3E}">
        <p14:creationId xmlns:p14="http://schemas.microsoft.com/office/powerpoint/2010/main" val="243792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" y="-26610"/>
            <a:ext cx="9140731" cy="5947736"/>
          </a:xfrm>
        </p:spPr>
      </p:pic>
    </p:spTree>
    <p:extLst>
      <p:ext uri="{BB962C8B-B14F-4D97-AF65-F5344CB8AC3E}">
        <p14:creationId xmlns:p14="http://schemas.microsoft.com/office/powerpoint/2010/main" val="37215274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258"/>
            <a:ext cx="9197527" cy="6125553"/>
          </a:xfrm>
        </p:spPr>
      </p:pic>
    </p:spTree>
    <p:extLst>
      <p:ext uri="{BB962C8B-B14F-4D97-AF65-F5344CB8AC3E}">
        <p14:creationId xmlns:p14="http://schemas.microsoft.com/office/powerpoint/2010/main" val="6963416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80152" cy="6858000"/>
          </a:xfrm>
        </p:spPr>
      </p:pic>
    </p:spTree>
    <p:extLst>
      <p:ext uri="{BB962C8B-B14F-4D97-AF65-F5344CB8AC3E}">
        <p14:creationId xmlns:p14="http://schemas.microsoft.com/office/powerpoint/2010/main" val="26751698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60232" cy="6870998"/>
          </a:xfrm>
        </p:spPr>
      </p:pic>
    </p:spTree>
    <p:extLst>
      <p:ext uri="{BB962C8B-B14F-4D97-AF65-F5344CB8AC3E}">
        <p14:creationId xmlns:p14="http://schemas.microsoft.com/office/powerpoint/2010/main" val="804826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" y="0"/>
            <a:ext cx="9005453" cy="6858000"/>
          </a:xfrm>
        </p:spPr>
      </p:pic>
    </p:spTree>
    <p:extLst>
      <p:ext uri="{BB962C8B-B14F-4D97-AF65-F5344CB8AC3E}">
        <p14:creationId xmlns:p14="http://schemas.microsoft.com/office/powerpoint/2010/main" val="2869908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6"/>
            <a:ext cx="4853876" cy="6855474"/>
          </a:xfrm>
        </p:spPr>
      </p:pic>
    </p:spTree>
    <p:extLst>
      <p:ext uri="{BB962C8B-B14F-4D97-AF65-F5344CB8AC3E}">
        <p14:creationId xmlns:p14="http://schemas.microsoft.com/office/powerpoint/2010/main" val="3218786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1" y="0"/>
            <a:ext cx="5616000" cy="6858000"/>
          </a:xfrm>
        </p:spPr>
      </p:pic>
    </p:spTree>
    <p:extLst>
      <p:ext uri="{BB962C8B-B14F-4D97-AF65-F5344CB8AC3E}">
        <p14:creationId xmlns:p14="http://schemas.microsoft.com/office/powerpoint/2010/main" val="230901146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5245" cy="6381328"/>
          </a:xfrm>
        </p:spPr>
      </p:pic>
    </p:spTree>
    <p:extLst>
      <p:ext uri="{BB962C8B-B14F-4D97-AF65-F5344CB8AC3E}">
        <p14:creationId xmlns:p14="http://schemas.microsoft.com/office/powerpoint/2010/main" val="618350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" y="14955"/>
            <a:ext cx="5609052" cy="6843045"/>
          </a:xfrm>
        </p:spPr>
      </p:pic>
    </p:spTree>
    <p:extLst>
      <p:ext uri="{BB962C8B-B14F-4D97-AF65-F5344CB8AC3E}">
        <p14:creationId xmlns:p14="http://schemas.microsoft.com/office/powerpoint/2010/main" val="2788141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776349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9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72004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9" y="31722"/>
            <a:ext cx="7458340" cy="6826277"/>
          </a:xfrm>
        </p:spPr>
      </p:pic>
    </p:spTree>
    <p:extLst>
      <p:ext uri="{BB962C8B-B14F-4D97-AF65-F5344CB8AC3E}">
        <p14:creationId xmlns:p14="http://schemas.microsoft.com/office/powerpoint/2010/main" val="13970292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6" y="17690"/>
            <a:ext cx="9120413" cy="6840310"/>
          </a:xfrm>
        </p:spPr>
      </p:pic>
    </p:spTree>
    <p:extLst>
      <p:ext uri="{BB962C8B-B14F-4D97-AF65-F5344CB8AC3E}">
        <p14:creationId xmlns:p14="http://schemas.microsoft.com/office/powerpoint/2010/main" val="30748495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60096" cy="6858000"/>
          </a:xfrm>
        </p:spPr>
      </p:pic>
    </p:spTree>
    <p:extLst>
      <p:ext uri="{BB962C8B-B14F-4D97-AF65-F5344CB8AC3E}">
        <p14:creationId xmlns:p14="http://schemas.microsoft.com/office/powerpoint/2010/main" val="32693705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72200" cy="6858000"/>
          </a:xfrm>
        </p:spPr>
      </p:pic>
    </p:spTree>
    <p:extLst>
      <p:ext uri="{BB962C8B-B14F-4D97-AF65-F5344CB8AC3E}">
        <p14:creationId xmlns:p14="http://schemas.microsoft.com/office/powerpoint/2010/main" val="26426609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24"/>
            <a:ext cx="7977171" cy="6837575"/>
          </a:xfrm>
        </p:spPr>
      </p:pic>
    </p:spTree>
    <p:extLst>
      <p:ext uri="{BB962C8B-B14F-4D97-AF65-F5344CB8AC3E}">
        <p14:creationId xmlns:p14="http://schemas.microsoft.com/office/powerpoint/2010/main" val="2227919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85" y="20424"/>
            <a:ext cx="9158722" cy="4848735"/>
          </a:xfrm>
        </p:spPr>
      </p:pic>
    </p:spTree>
    <p:extLst>
      <p:ext uri="{BB962C8B-B14F-4D97-AF65-F5344CB8AC3E}">
        <p14:creationId xmlns:p14="http://schemas.microsoft.com/office/powerpoint/2010/main" val="4199469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1503" cy="5589240"/>
          </a:xfrm>
        </p:spPr>
      </p:pic>
    </p:spTree>
    <p:extLst>
      <p:ext uri="{BB962C8B-B14F-4D97-AF65-F5344CB8AC3E}">
        <p14:creationId xmlns:p14="http://schemas.microsoft.com/office/powerpoint/2010/main" val="9434057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5153297" cy="6858000"/>
          </a:xfrm>
        </p:spPr>
      </p:pic>
    </p:spTree>
    <p:extLst>
      <p:ext uri="{BB962C8B-B14F-4D97-AF65-F5344CB8AC3E}">
        <p14:creationId xmlns:p14="http://schemas.microsoft.com/office/powerpoint/2010/main" val="20300733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53297" cy="6858000"/>
          </a:xfrm>
        </p:spPr>
      </p:pic>
    </p:spTree>
    <p:extLst>
      <p:ext uri="{BB962C8B-B14F-4D97-AF65-F5344CB8AC3E}">
        <p14:creationId xmlns:p14="http://schemas.microsoft.com/office/powerpoint/2010/main" val="13332810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1" y="0"/>
            <a:ext cx="9157567" cy="6858000"/>
          </a:xfrm>
        </p:spPr>
      </p:pic>
    </p:spTree>
    <p:extLst>
      <p:ext uri="{BB962C8B-B14F-4D97-AF65-F5344CB8AC3E}">
        <p14:creationId xmlns:p14="http://schemas.microsoft.com/office/powerpoint/2010/main" val="22707040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572500" cy="6858000"/>
          </a:xfrm>
        </p:spPr>
      </p:pic>
    </p:spTree>
    <p:extLst>
      <p:ext uri="{BB962C8B-B14F-4D97-AF65-F5344CB8AC3E}">
        <p14:creationId xmlns:p14="http://schemas.microsoft.com/office/powerpoint/2010/main" val="3787248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" y="0"/>
            <a:ext cx="5023484" cy="6858000"/>
          </a:xfrm>
        </p:spPr>
      </p:pic>
    </p:spTree>
    <p:extLst>
      <p:ext uri="{BB962C8B-B14F-4D97-AF65-F5344CB8AC3E}">
        <p14:creationId xmlns:p14="http://schemas.microsoft.com/office/powerpoint/2010/main" val="361019235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138"/>
            <a:ext cx="9141456" cy="6330458"/>
          </a:xfrm>
        </p:spPr>
      </p:pic>
    </p:spTree>
    <p:extLst>
      <p:ext uri="{BB962C8B-B14F-4D97-AF65-F5344CB8AC3E}">
        <p14:creationId xmlns:p14="http://schemas.microsoft.com/office/powerpoint/2010/main" val="260257323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63" y="0"/>
            <a:ext cx="5382039" cy="6858000"/>
          </a:xfrm>
        </p:spPr>
      </p:pic>
    </p:spTree>
    <p:extLst>
      <p:ext uri="{BB962C8B-B14F-4D97-AF65-F5344CB8AC3E}">
        <p14:creationId xmlns:p14="http://schemas.microsoft.com/office/powerpoint/2010/main" val="1752401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3832" cy="6858000"/>
          </a:xfrm>
        </p:spPr>
      </p:pic>
    </p:spTree>
    <p:extLst>
      <p:ext uri="{BB962C8B-B14F-4D97-AF65-F5344CB8AC3E}">
        <p14:creationId xmlns:p14="http://schemas.microsoft.com/office/powerpoint/2010/main" val="398858811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" y="0"/>
            <a:ext cx="6446520" cy="6858000"/>
          </a:xfrm>
        </p:spPr>
      </p:pic>
    </p:spTree>
    <p:extLst>
      <p:ext uri="{BB962C8B-B14F-4D97-AF65-F5344CB8AC3E}">
        <p14:creationId xmlns:p14="http://schemas.microsoft.com/office/powerpoint/2010/main" val="29252710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492879" cy="6858000"/>
          </a:xfrm>
        </p:spPr>
      </p:pic>
    </p:spTree>
    <p:extLst>
      <p:ext uri="{BB962C8B-B14F-4D97-AF65-F5344CB8AC3E}">
        <p14:creationId xmlns:p14="http://schemas.microsoft.com/office/powerpoint/2010/main" val="16930161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" y="0"/>
            <a:ext cx="9177193" cy="6309320"/>
          </a:xfrm>
        </p:spPr>
      </p:pic>
    </p:spTree>
    <p:extLst>
      <p:ext uri="{BB962C8B-B14F-4D97-AF65-F5344CB8AC3E}">
        <p14:creationId xmlns:p14="http://schemas.microsoft.com/office/powerpoint/2010/main" val="97983991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" y="0"/>
            <a:ext cx="9080281" cy="6858000"/>
          </a:xfrm>
        </p:spPr>
      </p:pic>
    </p:spTree>
    <p:extLst>
      <p:ext uri="{BB962C8B-B14F-4D97-AF65-F5344CB8AC3E}">
        <p14:creationId xmlns:p14="http://schemas.microsoft.com/office/powerpoint/2010/main" val="281950612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266" y="0"/>
            <a:ext cx="5692140" cy="6858000"/>
          </a:xfrm>
        </p:spPr>
      </p:pic>
    </p:spTree>
    <p:extLst>
      <p:ext uri="{BB962C8B-B14F-4D97-AF65-F5344CB8AC3E}">
        <p14:creationId xmlns:p14="http://schemas.microsoft.com/office/powerpoint/2010/main" val="275112599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5045" cy="6165304"/>
          </a:xfrm>
        </p:spPr>
      </p:pic>
    </p:spTree>
    <p:extLst>
      <p:ext uri="{BB962C8B-B14F-4D97-AF65-F5344CB8AC3E}">
        <p14:creationId xmlns:p14="http://schemas.microsoft.com/office/powerpoint/2010/main" val="314741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50" y="0"/>
            <a:ext cx="6234545" cy="6858000"/>
          </a:xfrm>
        </p:spPr>
      </p:pic>
    </p:spTree>
    <p:extLst>
      <p:ext uri="{BB962C8B-B14F-4D97-AF65-F5344CB8AC3E}">
        <p14:creationId xmlns:p14="http://schemas.microsoft.com/office/powerpoint/2010/main" val="2744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" y="0"/>
            <a:ext cx="9205728" cy="5949280"/>
          </a:xfrm>
        </p:spPr>
      </p:pic>
    </p:spTree>
    <p:extLst>
      <p:ext uri="{BB962C8B-B14F-4D97-AF65-F5344CB8AC3E}">
        <p14:creationId xmlns:p14="http://schemas.microsoft.com/office/powerpoint/2010/main" val="7900989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15" y="-15490"/>
            <a:ext cx="9205027" cy="6468825"/>
          </a:xfrm>
        </p:spPr>
      </p:pic>
    </p:spTree>
    <p:extLst>
      <p:ext uri="{BB962C8B-B14F-4D97-AF65-F5344CB8AC3E}">
        <p14:creationId xmlns:p14="http://schemas.microsoft.com/office/powerpoint/2010/main" val="28711869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748"/>
            <a:ext cx="9232275" cy="5870523"/>
          </a:xfrm>
        </p:spPr>
      </p:pic>
    </p:spTree>
    <p:extLst>
      <p:ext uri="{BB962C8B-B14F-4D97-AF65-F5344CB8AC3E}">
        <p14:creationId xmlns:p14="http://schemas.microsoft.com/office/powerpoint/2010/main" val="99704972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58304028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03594704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" y="0"/>
            <a:ext cx="9137607" cy="6597352"/>
          </a:xfrm>
        </p:spPr>
      </p:pic>
    </p:spTree>
    <p:extLst>
      <p:ext uri="{BB962C8B-B14F-4D97-AF65-F5344CB8AC3E}">
        <p14:creationId xmlns:p14="http://schemas.microsoft.com/office/powerpoint/2010/main" val="35707527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88"/>
            <a:ext cx="7295953" cy="6829012"/>
          </a:xfrm>
        </p:spPr>
      </p:pic>
    </p:spTree>
    <p:extLst>
      <p:ext uri="{BB962C8B-B14F-4D97-AF65-F5344CB8AC3E}">
        <p14:creationId xmlns:p14="http://schemas.microsoft.com/office/powerpoint/2010/main" val="6735679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31544"/>
            <a:ext cx="7924359" cy="6925847"/>
          </a:xfrm>
        </p:spPr>
      </p:pic>
    </p:spTree>
    <p:extLst>
      <p:ext uri="{BB962C8B-B14F-4D97-AF65-F5344CB8AC3E}">
        <p14:creationId xmlns:p14="http://schemas.microsoft.com/office/powerpoint/2010/main" val="41813385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" y="20246"/>
            <a:ext cx="6837753" cy="6837753"/>
          </a:xfrm>
        </p:spPr>
      </p:pic>
    </p:spTree>
    <p:extLst>
      <p:ext uri="{BB962C8B-B14F-4D97-AF65-F5344CB8AC3E}">
        <p14:creationId xmlns:p14="http://schemas.microsoft.com/office/powerpoint/2010/main" val="17131880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424"/>
            <a:ext cx="9259193" cy="6216887"/>
          </a:xfrm>
        </p:spPr>
      </p:pic>
    </p:spTree>
    <p:extLst>
      <p:ext uri="{BB962C8B-B14F-4D97-AF65-F5344CB8AC3E}">
        <p14:creationId xmlns:p14="http://schemas.microsoft.com/office/powerpoint/2010/main" val="218263149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96" y="0"/>
            <a:ext cx="9308338" cy="7029400"/>
          </a:xfrm>
        </p:spPr>
      </p:pic>
    </p:spTree>
    <p:extLst>
      <p:ext uri="{BB962C8B-B14F-4D97-AF65-F5344CB8AC3E}">
        <p14:creationId xmlns:p14="http://schemas.microsoft.com/office/powerpoint/2010/main" val="985039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" y="0"/>
            <a:ext cx="9138070" cy="5229200"/>
          </a:xfrm>
        </p:spPr>
      </p:pic>
    </p:spTree>
    <p:extLst>
      <p:ext uri="{BB962C8B-B14F-4D97-AF65-F5344CB8AC3E}">
        <p14:creationId xmlns:p14="http://schemas.microsoft.com/office/powerpoint/2010/main" val="63303721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8"/>
            <a:ext cx="5713934" cy="6856721"/>
          </a:xfrm>
        </p:spPr>
      </p:pic>
    </p:spTree>
    <p:extLst>
      <p:ext uri="{BB962C8B-B14F-4D97-AF65-F5344CB8AC3E}">
        <p14:creationId xmlns:p14="http://schemas.microsoft.com/office/powerpoint/2010/main" val="3008740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53743" cy="6858000"/>
          </a:xfrm>
        </p:spPr>
      </p:pic>
    </p:spTree>
    <p:extLst>
      <p:ext uri="{BB962C8B-B14F-4D97-AF65-F5344CB8AC3E}">
        <p14:creationId xmlns:p14="http://schemas.microsoft.com/office/powerpoint/2010/main" val="191157114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2775" cy="5589240"/>
          </a:xfrm>
        </p:spPr>
      </p:pic>
    </p:spTree>
    <p:extLst>
      <p:ext uri="{BB962C8B-B14F-4D97-AF65-F5344CB8AC3E}">
        <p14:creationId xmlns:p14="http://schemas.microsoft.com/office/powerpoint/2010/main" val="1915830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39"/>
            <a:ext cx="8028903" cy="6934053"/>
          </a:xfrm>
        </p:spPr>
      </p:pic>
    </p:spTree>
    <p:extLst>
      <p:ext uri="{BB962C8B-B14F-4D97-AF65-F5344CB8AC3E}">
        <p14:creationId xmlns:p14="http://schemas.microsoft.com/office/powerpoint/2010/main" val="262385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" y="0"/>
            <a:ext cx="5280660" cy="6858000"/>
          </a:xfrm>
        </p:spPr>
      </p:pic>
    </p:spTree>
    <p:extLst>
      <p:ext uri="{BB962C8B-B14F-4D97-AF65-F5344CB8AC3E}">
        <p14:creationId xmlns:p14="http://schemas.microsoft.com/office/powerpoint/2010/main" val="20953774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5" y="0"/>
            <a:ext cx="9205369" cy="6858000"/>
          </a:xfrm>
        </p:spPr>
      </p:pic>
    </p:spTree>
    <p:extLst>
      <p:ext uri="{BB962C8B-B14F-4D97-AF65-F5344CB8AC3E}">
        <p14:creationId xmlns:p14="http://schemas.microsoft.com/office/powerpoint/2010/main" val="26494657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0" y="-12754"/>
            <a:ext cx="7274916" cy="6870754"/>
          </a:xfrm>
        </p:spPr>
      </p:pic>
    </p:spTree>
    <p:extLst>
      <p:ext uri="{BB962C8B-B14F-4D97-AF65-F5344CB8AC3E}">
        <p14:creationId xmlns:p14="http://schemas.microsoft.com/office/powerpoint/2010/main" val="342114612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72125" cy="6858000"/>
          </a:xfrm>
        </p:spPr>
      </p:pic>
    </p:spTree>
    <p:extLst>
      <p:ext uri="{BB962C8B-B14F-4D97-AF65-F5344CB8AC3E}">
        <p14:creationId xmlns:p14="http://schemas.microsoft.com/office/powerpoint/2010/main" val="270128732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4693107" cy="6851251"/>
          </a:xfrm>
        </p:spPr>
      </p:pic>
    </p:spTree>
    <p:extLst>
      <p:ext uri="{BB962C8B-B14F-4D97-AF65-F5344CB8AC3E}">
        <p14:creationId xmlns:p14="http://schemas.microsoft.com/office/powerpoint/2010/main" val="188292045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" y="0"/>
            <a:ext cx="4800600" cy="6858000"/>
          </a:xfrm>
        </p:spPr>
      </p:pic>
    </p:spTree>
    <p:extLst>
      <p:ext uri="{BB962C8B-B14F-4D97-AF65-F5344CB8AC3E}">
        <p14:creationId xmlns:p14="http://schemas.microsoft.com/office/powerpoint/2010/main" val="22155386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139</Words>
  <Application>Microsoft Office PowerPoint</Application>
  <PresentationFormat>Presentazione su schermo (4:3)</PresentationFormat>
  <Paragraphs>13</Paragraphs>
  <Slides>131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131</vt:i4>
      </vt:variant>
    </vt:vector>
  </HeadingPairs>
  <TitlesOfParts>
    <vt:vector size="132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guarigione dell’emoroissa, catacombe dei Santi Marcellino e Pietro, Roma</vt:lpstr>
      <vt:lpstr>Roma, catacombe di Domitilla</vt:lpstr>
      <vt:lpstr>Catacombe di Bet Se arim</vt:lpstr>
      <vt:lpstr>Interno delle catacombe di Bet Se Arim</vt:lpstr>
      <vt:lpstr>Bet se Harim, catacombe con simboli tipici del giudaismo</vt:lpstr>
      <vt:lpstr>Napoli, catacombe di S. Gennaro , sala più importante</vt:lpstr>
      <vt:lpstr>Siracusa, catacomba di S. Giovanni della Catacomba</vt:lpstr>
      <vt:lpstr>Roma, ctacombe di S. Sebastiano, e tre celle</vt:lpstr>
      <vt:lpstr>Roma, catacombe di S. Sebastiano, cella di Marco Claudio, ben conservata</vt:lpstr>
      <vt:lpstr>Roma, S.Sebasriano, cella di Marco Claudio, perefttamente conservata</vt:lpstr>
      <vt:lpstr>Roma, catacomba di Domitilla, al centro il Buon Pastore, 2.o secolo</vt:lpstr>
      <vt:lpstr>Roma, catacombe di S. Callisto, Galleria dei Papi.</vt:lpstr>
      <vt:lpstr>Roma, catacombe di S. Sebastiano, Vaso di frutta con uccello, se. 2.0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15</cp:revision>
  <dcterms:created xsi:type="dcterms:W3CDTF">2016-02-27T20:39:10Z</dcterms:created>
  <dcterms:modified xsi:type="dcterms:W3CDTF">2019-04-11T18:42:22Z</dcterms:modified>
</cp:coreProperties>
</file>