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41" r:id="rId5"/>
    <p:sldId id="330" r:id="rId6"/>
    <p:sldId id="331" r:id="rId7"/>
    <p:sldId id="268" r:id="rId8"/>
    <p:sldId id="28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00B1E-2E44-4461-AFEF-256184DCC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816736-992F-47EA-993B-324F97052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4AD32D-95FC-422E-83F4-D7288B07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3124E6-2035-453F-B6EA-FD6BF795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12ACA0-DA3D-429C-A19D-C568907E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57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D0D23-8EBB-4864-967D-6847960A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F7ED71-DC07-490E-8E95-682F81A82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55FAF1-6BC5-4167-87D6-334E882F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BB5B8B-654A-4B5E-A7A6-E5872AE6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AF49E4-0BB1-4E8A-B5CA-9FF1F57E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50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2A064E-782A-47E9-BAA2-128CBBCD7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F4CCFC-0971-459B-9557-407936F7A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90926C-DF16-4485-9FDF-B10B854A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EECC97-A8F9-4BEE-84CA-AF992456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A90E1-22A2-430C-A157-91DE90E8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6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E767A-9E65-4C2C-A826-F827B7BC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41E3B3-773F-4614-A3D8-C08AC197B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074951-BD0A-4EFF-856E-95EC558B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2DBC03-B3B3-441E-A423-5B5B7E4B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CE293C-6E4F-4D0E-A61C-18A77707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8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736E4-92D6-405D-9191-BADFCCB9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1D1B15-484E-4C9D-83E9-EB10E78DC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ACE43C-F59A-4090-928A-23296D8B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ABA75F-D278-49FD-B97C-FFFCC1CF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2D6FE4-F8E5-4AC8-B3E0-D90446A3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73CE-59AE-47DF-AC8B-4B5C117A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C22E3D-C52D-4637-93B7-78C60E3E7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A14484-5C8C-4025-8AD5-061F96FE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5660E2-31F9-41D3-B114-6E805A3B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231B72-5269-41B4-852B-321985E6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2B02D7-184C-4594-9C31-A57DF9CB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98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01387-44AC-456E-8BCE-286A343A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0887B-AE55-4712-A702-7DDA5DA1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85DD04-3C74-43BC-A954-ED53334B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4FF852-9448-4BAD-940E-0643B9144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67CEB59-15E6-4D85-9AFA-580EFE998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CE8E88F-D07A-4138-9BCC-07144C2D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59DF1A-9026-4DF4-A81F-153EF49D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35146D-E990-4081-B384-7AFA6656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70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031A35-9E68-4AF9-B90E-6947420C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D486F43-0088-4155-BAB0-FBC1B6DC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A701BF-D65E-48EE-AA46-C208FBB9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F16B8C-277B-4814-A6BA-A11F75A0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2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065CDF-BA11-4F33-83A1-C7FBE2DD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A8BF7E8-FDE7-4E70-8F2C-94980D05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45523E-029B-4A2B-A08E-82E3B402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30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BE898-CE41-44A8-B962-5739E3B5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266A1-64EC-4A3F-A564-C6580B9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174EA6-F2C9-44D1-A335-B98514BAF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BFC92C-831B-4002-AA3C-6392C82D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49AF8A-2029-49A2-9FC2-C5A3AA2F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2D3888-C190-4CB4-A70B-4EE4223C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03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DBD59-088F-408A-B46D-7AAAFB0E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983D11-9896-4A66-BCC2-4CF632FF5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64A872-E526-4027-B662-11C7EEA63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57B5B9-68B4-4B3D-832E-199D7180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26416E-5EC3-493E-A522-7C56FE1D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D9FB90-CC68-4291-8EA1-BA58EC97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21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220608-4E15-40D3-A248-2037DAE1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1A5215-7B04-4CF1-84AA-92F320732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9F7E1-F0DA-4718-AC48-0B7D13B49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B94E-CCB0-4534-BEAE-71261D0E1622}" type="datetimeFigureOut">
              <a:rPr lang="it-IT" smtClean="0"/>
              <a:t>10/03/2022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038E82-D790-4F07-81D5-0072BEBD4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CBFAA-9EC4-4FFE-927A-3597BC73D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7616-7E3C-4112-A529-174351DD44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56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28997-5176-47F7-9FFD-1BFC86A1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AF1AA60-FC1A-4ECA-A7D2-CE4ED474F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9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99C4BF-D06E-48BE-80B5-2319F6C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CE5B606-70E4-4AF5-83CC-22782DFF2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57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4DA4F-240C-44EF-856F-F16EC500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81048AC-DE8E-4350-8FB7-9FBD1FA82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63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7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E8A88-8465-4843-8FBF-716F5C88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E0EB11F-8DAF-4252-95DE-35676F5E8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260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8F8DB6-B786-4FC4-9D99-FA5730DF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8F9F88F-A402-4817-AE2D-FA9BCC3D5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37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93DA8-2ED5-42DA-91E5-26051707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938" y="365125"/>
            <a:ext cx="5157862" cy="5895975"/>
          </a:xfrm>
        </p:spPr>
        <p:txBody>
          <a:bodyPr>
            <a:normAutofit/>
          </a:bodyPr>
          <a:lstStyle/>
          <a:p>
            <a:r>
              <a:rPr lang="it-IT" sz="1800" dirty="0" err="1"/>
              <a:t>Affresc</a:t>
            </a:r>
            <a:r>
              <a:rPr lang="it-IT" sz="1800" dirty="0"/>
              <a:t> con la Vergine NIKOPOIA, i Santi Felice e </a:t>
            </a:r>
            <a:r>
              <a:rPr lang="it-IT" sz="1800" dirty="0" err="1"/>
              <a:t>Adaucto</a:t>
            </a:r>
            <a:r>
              <a:rPr lang="it-IT" sz="1800" dirty="0"/>
              <a:t> e la donatrice </a:t>
            </a:r>
            <a:r>
              <a:rPr lang="it-IT" sz="1800" dirty="0" err="1"/>
              <a:t>Turtura</a:t>
            </a:r>
            <a:endParaRPr lang="it-IT" sz="18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3D8AFC9-B2EA-4B53-9902-FE1043598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996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9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FE32E-6FE5-414A-8FB2-FCD3CC6C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5969000"/>
            <a:ext cx="12103100" cy="889000"/>
          </a:xfrm>
        </p:spPr>
        <p:txBody>
          <a:bodyPr>
            <a:normAutofit/>
          </a:bodyPr>
          <a:lstStyle/>
          <a:p>
            <a:r>
              <a:rPr lang="it-IT" sz="2000" dirty="0"/>
              <a:t>Catacombe di </a:t>
            </a:r>
            <a:r>
              <a:rPr lang="it-IT" sz="2000" dirty="0" err="1"/>
              <a:t>Commodilla</a:t>
            </a: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2C7FE9C-5EA9-4E6F-B6CE-AF93F241D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00" y="0"/>
            <a:ext cx="7734300" cy="62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CED06-ABC3-4B45-AFE1-4D9951C0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365125"/>
            <a:ext cx="4216400" cy="6276975"/>
          </a:xfrm>
        </p:spPr>
        <p:txBody>
          <a:bodyPr>
            <a:normAutofit/>
          </a:bodyPr>
          <a:lstStyle/>
          <a:p>
            <a:r>
              <a:rPr lang="it-IT" sz="2000" dirty="0"/>
              <a:t>Catacombe di Santa </a:t>
            </a:r>
            <a:r>
              <a:rPr lang="it-IT" sz="2000" dirty="0" err="1"/>
              <a:t>Commodilla</a:t>
            </a:r>
            <a:r>
              <a:rPr lang="it-IT" sz="2000" dirty="0"/>
              <a:t>, Roma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73A13F-53B4-4751-9409-65BD2A52C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858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70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Affresc con la Vergine NIKOPOIA, i Santi Felice e Adaucto e la donatrice Turtura</vt:lpstr>
      <vt:lpstr>Catacombe di Commodilla</vt:lpstr>
      <vt:lpstr>Catacombe di Santa Commodilla, Roma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2022-03-10T16:32:11Z</dcterms:created>
  <dcterms:modified xsi:type="dcterms:W3CDTF">2022-03-10T16:32:52Z</dcterms:modified>
</cp:coreProperties>
</file>