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06B5C-7C73-4426-8801-E72960A64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F8DAA0-2529-42D5-AF96-735A8FF6F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36B381-D0C7-4F60-A52A-D8C086BE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467165-8DD2-4021-AA3F-6325F2CA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C3743C-FECD-4ECE-9EC3-892F9D6A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50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5B0FF-9A12-4271-90E5-CA268BA7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0ED3B0-4A1E-4742-BE00-945433AA1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8E28FB-E962-4D5A-B27B-9DE1017D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234BC1-CB66-402B-86DC-FB1802E0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FC9F5C-8B59-4CFE-BCBA-26CDAF3D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79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F3C4668-BD3C-478A-9733-D584022BC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B12D39-6ED7-4705-993D-6D56E87A3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056852-635A-41F2-BDD8-41D3444B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4550A6-3D5A-41B3-B42A-E95657E3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16A705-9634-4712-8D5F-1A0B9E14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22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5B8C7-573A-4725-81CF-0F1873B4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5EB2B-6BF6-4204-B83D-5660A8D9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D4B10F-D250-4ED8-ADC8-65397A89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0DC750-597E-4F81-8D36-15370EB4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45F053-9C05-4A5B-9BA1-740EFAFF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53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B12F1-3079-45A1-888F-5D9D8AD6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D824D6-5BCF-4B9C-A517-855CE3689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FF3C40-6631-4B3A-B002-640D25F2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45D8E7-B9F3-4D09-954A-910B9F64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C500C5-213A-481B-878D-F54CBF9E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70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9F7F81-FBB4-4FB5-AA4A-30563B23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D3F8C-854F-4DA9-92B7-D5BE46CA4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2C6604-44DC-403D-983F-3ECB3F19F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E96D1A-8366-4CAC-9C14-AA5E606C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A2ED86-77F1-4B62-A9AA-1DBB86E9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4C1A0D-99D4-4881-9BD4-CE470A91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10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A62F8-3F6A-4FB0-86C8-0333787D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DDD20F-D69C-451C-B923-61882247F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BD2BE6-AAC7-4B68-9111-6DBAD666A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E702A9-AA19-44FD-8554-1099F7F0A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B0329E-6B38-4F72-861C-EC5B7AEA9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87CCF4F-EC8B-48ED-8B15-CDA52F9F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AAEC96-AA74-4CC1-9558-E90FC387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481CECF-48B8-4C93-9F62-3F0C75D7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77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C62AA-82B8-414F-8592-9FCA8B09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7B1054-EA89-4670-8D38-B2090493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3233B6-3008-4D5E-9590-9BB3A4E5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2F2E99E-CF77-49E2-8253-5E502D3C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74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4C8746-904A-44C3-B906-6D8A781D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E86638-8A20-40B5-B74B-AF82D4E0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E0AA6D-7822-4419-A262-ED76CF72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65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227DBD-398F-4D47-B121-BDD67DB3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710259-F3E8-4335-BC9A-47B54047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72AD99-EEA8-4B49-95D8-830D72181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3AFCCF-C62F-46E1-855F-47250682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253689-46C7-4A7D-933C-CD884D1A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E7956F-94D2-4C73-95D0-BBD96901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65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2A0D1-56A0-4560-B48D-3019BFBE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C0ACC5B-C6DF-4710-AEA0-940336DFE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55718F-59DF-45BC-8DC5-47DDB9AEE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13AA3C-FE28-48C6-9288-C3553562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A9897D-D660-419F-AC36-EC91B606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4A1785-D780-4DE1-957A-EC62CCD3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78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7390BB0-99FD-43CD-9CEF-2AA6806F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5594CF-C2BC-4EA6-8C48-2CA67C83D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841D9-8A4A-49E6-AB6F-EAE9D0498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F933-EC59-41B4-86A0-15885D9F5794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C6C2F4-4CCD-4CB4-8A3C-8096946B8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0ACE50-D1FD-4B32-9703-046B83A46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6C2E0-C696-43B9-81BA-38966E062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38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2A2D3-553F-4E9F-A728-6A6256F3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6774872"/>
            <a:ext cx="10515600" cy="573578"/>
          </a:xfrm>
        </p:spPr>
        <p:txBody>
          <a:bodyPr>
            <a:normAutofit/>
          </a:bodyPr>
          <a:lstStyle/>
          <a:p>
            <a:endParaRPr lang="it-IT" sz="18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B38BC62-F141-41B0-ABE8-EA4305860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6938" cy="80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0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89B1D0-3E9A-4720-AA24-AC715035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0" y="365125"/>
            <a:ext cx="56134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San Pietro, Cimitero di Domitilla, Roma.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4152697-9306-4D93-9638-E2F2CA106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442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70DBC-8C5B-4A68-8BB7-04F316AD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0" y="365125"/>
            <a:ext cx="56642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San Paolo, Cimitero di Domitilla, Roma.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2DF9C35-7BE5-46F6-ACCC-4CADF62C8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15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4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A346D-143E-4CD1-830A-8740B75C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00" y="365125"/>
            <a:ext cx="50165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Parte superiore di statua in marmo di Hermes </a:t>
            </a:r>
            <a:r>
              <a:rPr lang="it-IT" sz="2000" dirty="0" err="1"/>
              <a:t>Kriophoros</a:t>
            </a:r>
            <a:r>
              <a:rPr lang="it-IT" sz="2000" dirty="0"/>
              <a:t>, marmo pario, 20.sex. P Cr. Roma. Museo Barracco.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CE18546-218A-4656-A72F-B40265FE0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050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FB2D8-1AA7-449C-B50F-80860A16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49700DD-072A-416D-A95A-769179C10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2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8FB41B-2867-4998-9DB6-AFD6F172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CA34ED2-840D-444B-9177-9A2CA43B1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8572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7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BE268-889B-4C63-9048-9B4FD5A6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336B682-0B49-470D-AD2C-4734A14FF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38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D1D94-7619-445E-A21F-6D7C697B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A4B3D74-6FC5-4CF3-BC28-27B5DD488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8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7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AAFEB9-5AA2-4ED4-B3EC-C6D8C1D3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71582A2-D782-46C4-8AAE-BFBAE7286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676F5-E1B8-41C6-8906-BEA11E695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782107B-3F74-413F-9416-30434A412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8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EA554E-E52A-477B-A55B-353C3D99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Defunta orante, Cimitero di Domitilla, Roma.</a:t>
            </a:r>
          </a:p>
        </p:txBody>
      </p:sp>
      <p:pic>
        <p:nvPicPr>
          <p:cNvPr id="1026" name="Picture 2" descr="Defunta orante (Cimitero di Domitilla, Roma)">
            <a:extLst>
              <a:ext uri="{FF2B5EF4-FFF2-40B4-BE49-F238E27FC236}">
                <a16:creationId xmlns:a16="http://schemas.microsoft.com/office/drawing/2014/main" id="{6E0BF6E3-777B-4424-A9BE-39ACB80EC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4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6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2D9ED4-9D43-44B4-B42F-14398A0A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3100"/>
            <a:ext cx="10515600" cy="1104900"/>
          </a:xfrm>
        </p:spPr>
        <p:txBody>
          <a:bodyPr>
            <a:normAutofit/>
          </a:bodyPr>
          <a:lstStyle/>
          <a:p>
            <a:r>
              <a:rPr lang="it-IT" sz="2000" dirty="0"/>
              <a:t>Cristo tra gli Apostoli, Cimitero di Domitilla. Anche i </a:t>
            </a:r>
            <a:r>
              <a:rPr lang="it-IT" sz="2000" dirty="0" err="1"/>
              <a:t>pagaani</a:t>
            </a:r>
            <a:r>
              <a:rPr lang="it-IT" sz="2000" dirty="0"/>
              <a:t> rappresentavano scene conviviali.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FF82CBB-CA87-4EC3-BF31-41EC1392B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4944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1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Defunta orante, Cimitero di Domitilla, Roma.</vt:lpstr>
      <vt:lpstr>Cristo tra gli Apostoli, Cimitero di Domitilla. Anche i pagaani rappresentavano scene conviviali.</vt:lpstr>
      <vt:lpstr>San Pietro, Cimitero di Domitilla, Roma. </vt:lpstr>
      <vt:lpstr>San Paolo, Cimitero di Domitilla, Roma.</vt:lpstr>
      <vt:lpstr>Parte superiore di statua in marmo di Hermes Kriophoros, marmo pario, 20.sex. P Cr. Roma. Museo Barracco.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3</cp:revision>
  <dcterms:created xsi:type="dcterms:W3CDTF">2022-03-05T20:36:30Z</dcterms:created>
  <dcterms:modified xsi:type="dcterms:W3CDTF">2022-03-06T17:58:54Z</dcterms:modified>
</cp:coreProperties>
</file>