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46" r:id="rId3"/>
    <p:sldId id="347" r:id="rId4"/>
    <p:sldId id="342" r:id="rId5"/>
    <p:sldId id="344" r:id="rId6"/>
    <p:sldId id="338" r:id="rId7"/>
    <p:sldId id="334" r:id="rId8"/>
    <p:sldId id="336" r:id="rId9"/>
    <p:sldId id="269" r:id="rId10"/>
    <p:sldId id="31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172C3-5A4B-47D3-911B-236856816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D931CC-D482-4195-AFA1-995A1A0ED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FA0DBD-E1A1-49E7-96A0-85270B88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52F35-94D9-4C77-B77B-79E12B60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E1685D-D770-454A-BF89-8C07ED7A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12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E8A0E-BADB-41B6-95F7-E2E07C09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F72312-8A31-43C3-864A-38462A44D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FC07DA-2054-4C96-AADF-BC06A3BB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6125AA-4D78-4C97-A7D3-A5812DC8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B607E5-8C05-4339-A25A-9CEB48BF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58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4BA36F-4D4F-446C-AB5A-E5C7E433B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AD49E1-BDD9-4E71-B1EC-26670C6EE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9EF537-D0F1-440B-9A56-AC645EC2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084B51-9169-403D-80D5-D678741F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064140-5F04-4275-806F-9986902E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58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54BE8-63E8-4E9E-9251-7D7CFABF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7AEF5A-EFD8-417E-8938-91674FE16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12B2D0-9C0C-43B9-B6F2-AC862D59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A9E859-9108-4748-926E-3FC8265C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3CA719-0DD2-48E0-850B-562FC8E7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47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54A9D-9C10-4975-B818-192CE121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67F357-E01B-4ADE-A916-E9349556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23757B-A178-4ECA-B649-D83EA64D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F3318F-CC29-41EF-A6BF-42584177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BD1675-C3B6-4988-B208-D6C13C89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75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AAF51D-2239-45D4-BE5F-0D94BFB2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F7EB99-F9AF-493E-9D46-6BE0B8D1F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4D92FF-BCCF-4AE0-B727-04D159EDD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FB4FBA-1E6F-41F8-A667-C8B4CDF5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A55379-2F43-41B5-93D3-8D3123CA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34652D-AA54-495A-B9FD-BAC7655A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78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D7F4F9-0118-49B3-9A11-452CA901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BAB50F-454C-41C6-87AC-8618DD706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976C58-B9B7-4A29-A031-B134B44E1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092768-0F3C-4514-861A-48579DAA9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180A171-9E1F-4A1F-8DEB-92371B4F6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2B069D8-4A16-41A4-B0BE-3AE6E991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F603E7-8A7C-45AC-8612-885054D9A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5BEBC2-7197-456A-9C7B-BCC253E3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6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10941-4B79-49F8-A172-05301727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118894-B17A-4620-A96B-03B3B29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DA6481-B29D-4E45-9F8A-40407358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797B2F-A61E-4F2B-9BAF-1735A94F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55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7BF9F45-D630-421B-B6FC-356D1EB1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714950-C980-4408-B10E-F374DB8E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FB21D3-AF53-477D-9810-E0818486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57C109-FE39-497A-A784-CA78EBCB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7D7B70-BD94-43F6-8B4B-B4D4CD8B8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C1299B-A592-4567-B1CE-B0DFF69DE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FD203B-8AE1-41E6-A98E-0BBA1638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BFAE74-F5B8-450F-832D-71F52873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566523-B8FB-438E-AC20-96C3A82A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6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C8F24-A1D6-4965-BDDF-6276BB4E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5B4A72D-74DD-4D2E-BA67-BE568BA32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917E5A-2F29-46E7-868C-E11655767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DBF383-72EE-4F61-8061-33D38F34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54947B-908D-40CF-B452-5A3BB221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9B6341-5761-419B-8F6C-435E2608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32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48132E-B0E6-4708-8967-E9D6E49A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90E3FB-6E93-4005-9935-870CE8E0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8583C0-D2F5-4D10-AA85-50C834B1D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5149-437F-48C0-8170-0E4B212B6012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2CE645-34BB-479E-9B41-39B5C7ECC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E6753A-F77C-43F5-A67C-7BB2B097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A6D48-DD20-4982-85FF-0E4D5A75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17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8F358-FC1B-41A1-8CC2-DCB13591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4CC69D5-F2B1-4100-BA0F-A4DD4F605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856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1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132AB-9058-4EE1-BE74-A788FE37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6500"/>
            <a:ext cx="10515600" cy="571500"/>
          </a:xfrm>
        </p:spPr>
        <p:txBody>
          <a:bodyPr>
            <a:normAutofit fontScale="90000"/>
          </a:bodyPr>
          <a:lstStyle/>
          <a:p>
            <a:r>
              <a:rPr lang="it-IT" sz="2000" dirty="0" err="1"/>
              <a:t>Noeè</a:t>
            </a:r>
            <a:r>
              <a:rPr lang="it-IT" sz="2000" dirty="0"/>
              <a:t> esce dall’arca, Catacombe dei Santi Pietro e </a:t>
            </a:r>
            <a:r>
              <a:rPr lang="it-IT" sz="2000" dirty="0" err="1"/>
              <a:t>Pa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Noè esce dall’arca, Catacombe dei Santi </a:t>
            </a:r>
            <a:r>
              <a:rPr lang="it-IT" sz="2000" dirty="0" err="1"/>
              <a:t>marcellino</a:t>
            </a:r>
            <a:r>
              <a:rPr lang="it-IT" sz="2000" dirty="0"/>
              <a:t> e Pietro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F5E5E6F-684D-41E9-9D7E-A86A2EF0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72249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BBEDD2-64D9-4556-AB71-F11192D3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D2CA23F-10A3-4C39-99AA-D47256ED8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031" y="0"/>
            <a:ext cx="1055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7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89C2D0-92D8-4E11-BCB3-CE8134EC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F02FC62-CA56-4C06-95F6-2EF423E62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14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471F1-3BFB-462E-9E5E-B9EFCC08B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6F45948-9E9F-47F5-9B56-B5B2C4469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1425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3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96BB44-CBC5-4564-8666-E3A7FE9D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E85E542-2BCB-4114-82E9-E1DF01B3A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29" y="0"/>
            <a:ext cx="11836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7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A54D5-6359-4986-B389-4163AF1E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4EFE0CB-36AF-49A6-BEED-1EB980F82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8EBE0-4F84-409B-B65A-F573FC66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0" y="365125"/>
            <a:ext cx="1778000" cy="6645275"/>
          </a:xfrm>
        </p:spPr>
        <p:txBody>
          <a:bodyPr>
            <a:normAutofit/>
          </a:bodyPr>
          <a:lstStyle/>
          <a:p>
            <a:r>
              <a:rPr lang="it-IT" sz="2000" dirty="0"/>
              <a:t>Madonna con Bambino e due re Magi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89E59FE-89E0-4DE2-8635-28068DC29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3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FD0EC-FCC7-4A3E-9DEA-9FD5E06D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3C944BD-9B0A-4B0D-8D2F-91E238CE7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A9A6E-2C60-4FF3-8D60-F7FD2297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40798"/>
            <a:ext cx="12192000" cy="717202"/>
          </a:xfrm>
        </p:spPr>
        <p:txBody>
          <a:bodyPr>
            <a:normAutofit/>
          </a:bodyPr>
          <a:lstStyle/>
          <a:p>
            <a:r>
              <a:rPr lang="it-IT" sz="2000" dirty="0" err="1"/>
              <a:t>Ctacombe</a:t>
            </a:r>
            <a:r>
              <a:rPr lang="it-IT" sz="2000" dirty="0"/>
              <a:t> dei Santi Marcellino e Pietro, Roma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A0092B1-B72D-4DC8-8F09-5AE61C5FC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0"/>
            <a:ext cx="9220200" cy="614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58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Madonna con Bambino e due re Magi</vt:lpstr>
      <vt:lpstr>Presentazione standard di PowerPoint</vt:lpstr>
      <vt:lpstr>Ctacombe dei Santi Marcellino e Pietro, Roma</vt:lpstr>
      <vt:lpstr>Noeè esce dall’arca, Catacombe dei Santi Pietro e Pa                                                                                                                               Noè esce dall’arca, Catacombe dei Santi marcellino e Pietro                                                                                                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2022-03-28T14:55:38Z</dcterms:created>
  <dcterms:modified xsi:type="dcterms:W3CDTF">2022-03-28T14:56:34Z</dcterms:modified>
</cp:coreProperties>
</file>