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58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8" r:id="rId11"/>
    <p:sldId id="337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6A67F9-E72A-434E-BB54-CEC876F93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984627-242E-4697-8E12-8523BC5C9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11EB9F-945D-4CA3-B250-7CA7F0DE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7C1C62-25B4-483F-96AB-334EB7294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D74FE2-9487-44EE-B218-0DCFAB28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70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71E5D4-EB78-461F-A4B6-03B330B1D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0AAE60-BF8A-43B9-9FE3-9316A91C8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B0D60E-2076-4BAD-9859-44088CD3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80F769-799E-4173-82E7-5A546B17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ECDF88-A976-4F6E-9F3F-EE5A267E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7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FEFCD6F-DA51-4A85-8D24-E3FBC398EC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D44AE03-DB1B-418F-8333-3465B785A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302F00-67D7-40A6-96D4-E3948DB00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E712CB-DE06-4210-9C89-7B03F3D4A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64E75F-0ADB-46BF-BC6B-43BAFD885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8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4FC908-0264-48D9-B8D0-8BAAF86D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5DEDAD-EEBB-41F2-A023-9405B1170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A2620D-B86D-4326-85D3-701A48FB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6488B9-E090-4FB2-9644-2B8285788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E19656-BE79-4CB1-A525-728BD72AD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09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CF87FB-FD60-4B35-A2F2-CAE2DD753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50C0F5-8452-4802-BED6-759F7A69F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E3CB53-F198-4432-9ED4-1F3F87AC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B77BCD-37E2-4195-8C2B-8617E1F0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E1A095-2671-4FB3-87F9-A6260A0B5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60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06B9B-ADCD-42FD-8F7F-AF0D9477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6F0CC0-A7F3-4D7D-8867-D164CACB0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5D4DFD6-10F9-4AD3-A470-C3138F3A9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D66B94-5CA5-43E5-979E-ABA48E93E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146342-A9B6-4115-864F-71A18067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E54215-7E93-4786-B053-E9285679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61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048D9B-3F02-4AE8-8193-90DD40E6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C9D3B8-9691-4660-8D55-A18FB0BCB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178954-CB9D-4BA9-BFEB-5E94C44F6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FD13B68-8259-4B6C-85E4-B67121617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F25BEC-8E37-4C15-B0A1-6035F1B446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CDD9682-36F9-4AD0-981C-E17D580BA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8764043-A9FB-41FD-84FB-5FF24226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C74C792-7CB5-4D1A-B495-B92A98491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11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475121-8174-4794-972C-430897A03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641CC10-3084-4634-9D3C-47122086B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F9F41E5-0822-4297-8D4A-BBED3A58A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AB7325B-D255-42D6-AF3E-F1A567C2A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96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6C7269-C74F-47F6-B2CA-3ADD8BF2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9104A83-20F7-426B-AA9D-7E1D9C36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3F96A2-86C3-4699-ADDF-679D7476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57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8008F-E3AD-42B7-8482-94B30AA53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FF23BA-B35B-45AA-8148-D10C6F8C4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621EF0-0C5A-4660-87D6-9160127BE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6B562B-94DB-4D87-9CC2-A063A151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FBC8A7-7680-4AE4-82FB-E27DFBA0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F9810A-0AAA-4687-A61B-39297ACE1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32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D1EF67-A914-4837-BBE7-D15A5D34F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D1D468E-51B9-4823-8F5C-BCF58FA6D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6765A4-D88C-40A5-8BEE-05B50CA87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5C70AA-315A-47EE-A958-7260F7DF5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3D51B3-CCF5-4DA7-A9BA-C38E88EB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19CB62-7F2D-4917-A069-4E0E2EC2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98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0B4A4A2-3613-4C59-80B4-A58CE9BE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2B22A8-19BB-42A8-92A9-D9900D936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2F8DE3-3AA4-472A-9073-F0D5DB979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457F2-4C56-4D27-AB6E-BC3BCDE51793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D7C49C-F78D-41C0-874F-629812843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1084C8-D6E3-4856-A17F-126619AD6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ACF90-8534-49C2-BB39-6BAD1CC5F3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09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E9C30-B367-43D2-9ADC-CCEC719D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5675"/>
          </a:xfrm>
        </p:spPr>
        <p:txBody>
          <a:bodyPr>
            <a:normAutofit/>
          </a:bodyPr>
          <a:lstStyle/>
          <a:p>
            <a:pPr algn="ctr"/>
            <a:r>
              <a:rPr lang="it-IT" b="1" dirty="0"/>
              <a:t>CATACOMBE</a:t>
            </a:r>
            <a:br>
              <a:rPr lang="it-IT" b="1" dirty="0"/>
            </a:br>
            <a:r>
              <a:rPr lang="it-IT" b="1" dirty="0"/>
              <a:t>DI</a:t>
            </a:r>
            <a:br>
              <a:rPr lang="it-IT" b="1" dirty="0"/>
            </a:br>
            <a:r>
              <a:rPr lang="it-IT" b="1" dirty="0"/>
              <a:t>SAN SEBASTIANO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CF5012-D903-4EB9-9D60-979874B61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73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0A55DB-DDE8-4E62-ADA0-3CFF64C1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D2CC802-D7EF-4887-82DB-C758500AE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864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69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4A5D79-43E4-49C2-ADF4-CCFCD14D6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C5E560D-7F34-4D86-9186-BF3BA10DD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5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389CCB-7A65-4364-BED5-CF6AECFE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2400"/>
            <a:ext cx="10515600" cy="1092200"/>
          </a:xfrm>
        </p:spPr>
        <p:txBody>
          <a:bodyPr>
            <a:normAutofit/>
          </a:bodyPr>
          <a:lstStyle/>
          <a:p>
            <a:r>
              <a:rPr lang="it-IT" sz="2000" dirty="0"/>
              <a:t>Decorazione del frontale di un arcosolio, Catacombe di S. Sebastiano. Fiori e </a:t>
            </a:r>
            <a:r>
              <a:rPr lang="it-IT" sz="2000" dirty="0" err="1"/>
              <a:t>peimavera</a:t>
            </a:r>
            <a:r>
              <a:rPr lang="it-IT" sz="2000" dirty="0"/>
              <a:t> segno della Resurrezione di Cristo, uccelli segno delle anime.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CCAF2D3-12A4-4A85-BC8B-1A2A0A6F5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81159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6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99ADE-D82C-4D66-8A26-6A8B56972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0C357B9-55D5-48E1-AE48-D51A7A1F0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8915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236D87-B480-4FFB-8FFD-20927FE5D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7666" y="365125"/>
            <a:ext cx="2314333" cy="5616575"/>
          </a:xfrm>
        </p:spPr>
        <p:txBody>
          <a:bodyPr>
            <a:normAutofit/>
          </a:bodyPr>
          <a:lstStyle/>
          <a:p>
            <a:r>
              <a:rPr lang="it-IT" sz="2000" dirty="0"/>
              <a:t>Sansone combatte i f-Filistei con una mascella d’asino.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D6C9170-4AED-41D0-B546-CB516BA81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877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9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E772F7-C921-42B3-A6B1-FE99C3E0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0118DCF-FB00-4580-9F1A-C3CF8604F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6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11F19-B8D9-45FD-8006-046651083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C7D9D67-96D6-4BBE-BD6B-A751A37A5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74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4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7B7A5D-0EDF-4F8D-BCD1-41BA4F413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9AB528E-5AD9-407B-A876-E712854B3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547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92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EC7572-C1A6-404D-8B55-24029F61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16DA53C-090B-470E-87E0-B9FAA19E1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69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59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4E6D43-77C7-4AB3-9407-4D8200D5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F3D188D-707D-4926-A575-01BAB47D4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159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442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Widescreen</PresentationFormat>
  <Paragraphs>3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CATACOMBE DI SAN SEBASTIANO</vt:lpstr>
      <vt:lpstr>Decorazione del frontale di un arcosolio, Catacombe di S. Sebastiano. Fiori e peimavera segno della Resurrezione di Cristo, uccelli segno delle anime.</vt:lpstr>
      <vt:lpstr>Presentazione standard di PowerPoint</vt:lpstr>
      <vt:lpstr>Sansone combatte i f-Filistei con una mascella d’asino.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CATACOMBE DI SAN SEBASTIANO</dc:title>
  <dc:creator>Secondo Brunelli</dc:creator>
  <cp:lastModifiedBy>Secondo Brunelli</cp:lastModifiedBy>
  <cp:revision>2</cp:revision>
  <dcterms:created xsi:type="dcterms:W3CDTF">2022-03-02T21:44:16Z</dcterms:created>
  <dcterms:modified xsi:type="dcterms:W3CDTF">2022-03-02T21:52:55Z</dcterms:modified>
</cp:coreProperties>
</file>