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32" r:id="rId3"/>
    <p:sldId id="333" r:id="rId4"/>
    <p:sldId id="334" r:id="rId5"/>
    <p:sldId id="335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9AC2A2-5D02-4E92-B564-99BD2A7AE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0A14BF-B22F-41ED-881D-1DB8C83D4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7BBD74-7D03-401B-89B5-D7E368DF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5694DB-6974-4DDF-B948-50D3CE69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5032D7-7147-4AEE-BDA6-E0175D22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62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3761E2-FDEF-4546-A2F9-EA117AFA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927048-5D35-4353-886E-2AD2D7A91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93E489-EA19-4873-81BC-FED8EA23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C596A0-8CAF-43E0-A23E-ED795ECF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567C7C-5693-4158-AD91-A60BB79C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7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A421EBD-74F8-4E91-9523-181A69F5B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F93A33-2BE9-4AE0-9F1A-542BFCD3D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C10EC5-F01D-4942-BAF8-A8AE00E7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9BBD76-E49C-472A-A635-B8FE1DE7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ADF6B7-E21E-4724-9C73-18029008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0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DC5635-FDC1-42FC-9EE0-6F7A758A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49C32E-1FBA-4C7D-BA94-1B569AB3E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702E2E-02D7-4F96-BAE2-BBE2DAD7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B4BF2D-F1BD-4337-BB74-17DCC5C8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49FA07-AC76-4CB5-A644-A08E7446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0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3CF0C4-7C5D-4382-AC4D-A225BC40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C29A56-CDFA-41FC-A268-2C1B97A74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6F5A3-7622-4A98-87A1-B53AB2F8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6FF43A-7015-420E-AA67-85A9C8CA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C56B88-53D1-4A02-A950-8BDCF1DC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08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9A75E-F00B-4926-948D-7444E0B2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F77A81-A15B-47D9-9265-D66911F72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266507-88E9-4C50-9C7B-C92A3337E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2C0EFF-DC1F-4DA9-B9F0-DD2D44EA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F68A3F-3DAA-4E83-9DB4-963E4236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36E8D9-276C-4079-A479-461913E6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93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F2D120-2B63-4191-9BB6-30E7038D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3A6EA7-A5C0-4B5D-A39E-B0FD13C90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1368D6-9714-441A-9F67-FDCF70D20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555180-74C6-4D2E-A8CD-6C3F38141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2C8F98-9BAA-4D11-9F83-895E08BC2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6840A1-F359-4760-B20D-58F652F0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6715EE-8D0C-43B9-B221-E754027E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FE239DE-204B-4270-9456-5E47A1C4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89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89F6E-C157-4F73-8812-06A59BCE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42ED67-31D9-4071-8E9B-E682F016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85A16A-90A4-4257-88F0-6E5630B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09CD07-194F-4F20-B761-C1CABBC5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95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305C6E-38B7-4E22-83CF-D9A9157C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60280A-AB80-4DF1-9F23-112B308A8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A5F377-35DA-4D18-B55E-BF7E33B9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49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C26AF-19EE-450A-A38A-A8A899FA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B5957C-036A-48CD-BF2A-35C7C8E4A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9BEE7A-E85A-4888-9A49-9CD745361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18C968-7B65-4B69-A9FE-43847DC9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66EA91-20D9-4FDD-94F5-FAEC9711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300D60-C2A6-4B71-9995-CCE516F4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17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E67A6B-F6F9-4239-BC6A-FDF24C85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BBF427-22AF-4A3B-BC53-CF101E56A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31CFD1-AF55-4F06-A76C-455DD24FA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F711EC-7C23-4329-B5A6-0C0343F3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CBDCE9-ED33-4321-A20C-6F0E43B3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CF1180-EC9F-4008-AF4F-D90668D7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42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1F4FA0B-18EA-4AEC-9BB8-1153D294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E4959E-267C-45BE-858F-6E9C396C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6B1C1-DFFD-4657-9622-3A6F3120A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AF662-08BD-47DE-AC71-C0D64D7AAFEA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1D34B2-C47B-4AC8-AEF4-BE655F3CF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21A52C-A534-483F-977A-69BC75496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6FD0-64E1-41D0-B38D-B74E59E91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95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77B888-0AB5-4B56-BFC4-DA759E8B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377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31521E-8DBC-406F-AED8-60D076441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CATACOMBE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VIA LATINA</a:t>
            </a:r>
            <a:br>
              <a:rPr lang="it-IT" b="1" dirty="0"/>
            </a:br>
            <a:r>
              <a:rPr lang="it-IT" b="1" dirty="0"/>
              <a:t>ROMA</a:t>
            </a:r>
          </a:p>
        </p:txBody>
      </p:sp>
    </p:spTree>
    <p:extLst>
      <p:ext uri="{BB962C8B-B14F-4D97-AF65-F5344CB8AC3E}">
        <p14:creationId xmlns:p14="http://schemas.microsoft.com/office/powerpoint/2010/main" val="160840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1A4B9-C239-4C3A-B033-B7F28771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BA465F-44C7-40C8-8EDA-3ECABAC4E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1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1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DC60A-A430-4492-A324-07F6C26E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365125"/>
            <a:ext cx="6248400" cy="5895975"/>
          </a:xfrm>
        </p:spPr>
        <p:txBody>
          <a:bodyPr>
            <a:normAutofit/>
          </a:bodyPr>
          <a:lstStyle/>
          <a:p>
            <a:r>
              <a:rPr lang="it-IT" sz="2000" dirty="0"/>
              <a:t>Il buon Pastore e Daniele nella fossa dei leoni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CE4742-5CF7-4B56-9D9B-62176BF98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0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0D4EF9-B56D-477B-9A22-934865A3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2600" y="365125"/>
            <a:ext cx="1447800" cy="6213475"/>
          </a:xfrm>
        </p:spPr>
        <p:txBody>
          <a:bodyPr>
            <a:normAutofit/>
          </a:bodyPr>
          <a:lstStyle/>
          <a:p>
            <a:r>
              <a:rPr lang="it-IT" sz="2000" dirty="0"/>
              <a:t>Traditio legis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1F0709F-B822-49D9-A80D-7A8B15BFD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97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4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AA7F1A-8DB3-4F46-9D67-988D1A5A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5CFF748-1086-4F97-AAEC-C1C58668F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09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98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Il buon Pastore e Daniele nella fossa dei leoni</vt:lpstr>
      <vt:lpstr>Traditio legis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2022-03-15T14:54:44Z</dcterms:created>
  <dcterms:modified xsi:type="dcterms:W3CDTF">2022-03-15T14:55:17Z</dcterms:modified>
</cp:coreProperties>
</file>