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7" r:id="rId3"/>
    <p:sldId id="358" r:id="rId4"/>
    <p:sldId id="359" r:id="rId5"/>
    <p:sldId id="360" r:id="rId6"/>
    <p:sldId id="351" r:id="rId7"/>
    <p:sldId id="284" r:id="rId8"/>
    <p:sldId id="27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EEA09-08D7-46B6-96AD-FC19EB8BE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C7927D-89DF-4C69-BFAF-FE0842551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136D37-7332-4A0A-98EA-7463FCB0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3A5606-8A36-41A6-8BED-E2D4755E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5D313C-3C87-4574-9792-6C8C009F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9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03B46-29F7-4D91-94D2-ED8EEF07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04ADDB-EB05-4BFC-8C5C-EB8DF2E86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FBFD39-4C53-4D62-805A-47C3B3ED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C89E81-A04C-47ED-9DB9-9D949636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E63C1-72BF-4C4A-854F-4824B850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82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73FCD3E-7C2C-4FDF-8286-9F3466E4D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87E2D5-9E56-49B0-8F65-B77283E7C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CE6CD5-A898-498D-85B7-7FEC4780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130466-EC24-45B5-99A1-13FCD36F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5B3800-33E0-44BE-9D18-9BA9BFC0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79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7FB9E-B483-47B2-8BA6-67A67810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D9653F-76D3-41ED-8B13-C9739E028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244D61-1FE9-4585-812D-E41363C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903ABB-1CBC-40F9-9B6B-3C068459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EDA82C-F3A7-492A-BB5E-98CFF9C4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57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20C5F-7A35-4BD9-B36E-DCFEE325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2B5824-447B-4D3F-BB3B-3D6791954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82A515-E435-4BE4-907F-C5A0131C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C077A6-D73A-4500-8284-0D2DBEA7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BA99B2-9E03-457D-9DD9-AB588948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38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DC341-5786-47C1-AC53-00CBD66F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39F1A4-31B5-4FAB-8962-4F252C58C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74A6E9-36CF-41E9-ACE6-F68A7D670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5D2A33-FA36-4473-A7A7-21DD4255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4C96CD-3457-4F2D-86F4-C1A21F36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48DA02-B764-4E8C-848F-34D6D642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D97A7-6854-4CD1-9CD4-634AE193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FCB7E0-8B0B-4C9C-8BBA-13B328102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FD8544-8CD2-45FE-B7E0-37345EA21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65FF9F-6801-46F4-AAE3-88F33DC54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06D4D5B-FDB0-46AC-9488-C305B9820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A00668-931C-47B0-9B43-70775775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67E9042-2C2E-4636-8ADA-BCB70117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7F5984-56B9-47D0-9673-10DDC15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85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57C2C3-3D9C-4852-80DD-BC4B35E7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B928A1B-319C-4FB5-B53F-7F5FAC9E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95AFEE-CF5A-4310-9E19-D0144B61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D46BAC-7490-4228-84CF-3E52E16F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25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4D98E6A-974B-43F9-A092-276597F6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02A4DC-13FC-41DC-9114-59509E9D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E9C2DB-BDD5-4EB6-B905-A936C1FA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B5B4B-F53D-48F0-B7C9-28DB9FCB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118827-6C9D-4F64-AB92-BC89B4FC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151F42-B11D-4875-B58B-DF2F64172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FD3A84-7EB8-4180-90E1-D8919071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349586-1F1F-4769-87AF-483B6F2A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D55FD8-D190-403D-88DB-65BCF820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CC5F2-90F8-46B3-9836-1F09B4BC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8ABF1A5-1077-4F22-B09C-05414B854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1DE8B8-D5F2-4AF5-AE15-D6003C687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F07E8A-85B4-4B58-B040-2FFB001E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B6BF20-1C1F-49A2-BBF8-FAA6435E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616F8B-8611-4E28-9E18-D7F2966B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29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303E6C-A3E3-4567-85B3-D7B92F25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D55C51-3ADE-4EAC-A499-203F8F48A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23C2CF-2746-4498-8B39-E88B304BD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694A-9E13-4C9F-A4B7-A0083747B491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C98233-D745-41EC-8D6D-ABDC65E2C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BD20FE-315A-4487-8908-8734D76C0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EE86-C84A-412C-B968-CF7A5F2E2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9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99667E-D5B4-4753-BCE1-75C7665A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DCA406F-ED02-4A28-9E38-150FA9140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116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2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7170EE-A4AF-4228-9356-A874C608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8D6B0E1-BCE2-49BF-A60F-485655E45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8852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7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95B5F7-EF6B-45FF-9629-C06D245D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892180F-9B81-4998-BF06-13A74DF88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791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4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A01CA-9C9B-4111-B2A1-C95D58D8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9BC8DD8-384C-4088-B11E-3D20312CB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02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7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9B997-3B38-4A99-B081-F5E623B5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98DD4A3-07E6-4697-9C38-B1B7B1B39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99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9CB75-39DD-4237-84F0-40F2A26D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0" y="365125"/>
            <a:ext cx="2679700" cy="6708775"/>
          </a:xfrm>
        </p:spPr>
        <p:txBody>
          <a:bodyPr>
            <a:normAutofit/>
          </a:bodyPr>
          <a:lstStyle/>
          <a:p>
            <a:r>
              <a:rPr lang="it-IT" sz="2000" dirty="0"/>
              <a:t>Il profeta </a:t>
            </a:r>
            <a:r>
              <a:rPr lang="it-IT" sz="2000" dirty="0" err="1"/>
              <a:t>Balaam</a:t>
            </a: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844A7A5-730B-4435-B47E-04ADD8A30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93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7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F29543-FDCA-4FA8-B21B-57B33D8A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2522" y="1917700"/>
            <a:ext cx="1687078" cy="4940300"/>
          </a:xfrm>
        </p:spPr>
        <p:txBody>
          <a:bodyPr>
            <a:normAutofit/>
          </a:bodyPr>
          <a:lstStyle/>
          <a:p>
            <a:r>
              <a:rPr lang="it-IT" sz="2000" dirty="0"/>
              <a:t>Catacombe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Ad </a:t>
            </a:r>
            <a:r>
              <a:rPr lang="it-IT" sz="2000" dirty="0" err="1"/>
              <a:t>Decimum</a:t>
            </a:r>
            <a:r>
              <a:rPr lang="it-IT" sz="2000" dirty="0"/>
              <a:t>, Grottaferrata, Roma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C56569B-54D5-46FA-8BF5-9D560EFF3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52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6F3A23-05B1-4079-AD83-97C064CB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900" y="139700"/>
            <a:ext cx="3213100" cy="6718300"/>
          </a:xfrm>
        </p:spPr>
        <p:txBody>
          <a:bodyPr>
            <a:normAutofit/>
          </a:bodyPr>
          <a:lstStyle/>
          <a:p>
            <a:r>
              <a:rPr lang="it-IT" sz="2000" dirty="0"/>
              <a:t>Catacombe Ad </a:t>
            </a:r>
            <a:r>
              <a:rPr lang="it-IT" sz="2000" dirty="0" err="1"/>
              <a:t>Decimum</a:t>
            </a:r>
            <a:r>
              <a:rPr lang="it-IT" sz="2000" dirty="0"/>
              <a:t>, Grottaferrata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7509539-B9DA-4FD4-81E3-4CA0100AC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841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74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profeta Balaam</vt:lpstr>
      <vt:lpstr>Catacombe   Ad Decimum, Grottaferrata, Roma</vt:lpstr>
      <vt:lpstr>Catacombe Ad Decimum, Grottaferrata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2022-03-15T14:49:31Z</dcterms:created>
  <dcterms:modified xsi:type="dcterms:W3CDTF">2022-03-15T14:50:22Z</dcterms:modified>
</cp:coreProperties>
</file>