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0" r:id="rId5"/>
    <p:sldId id="262" r:id="rId6"/>
    <p:sldId id="257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5048-1D27-4815-B5D1-9857DB57384D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B474-4B47-4720-A95E-B41CB8A9DF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34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5048-1D27-4815-B5D1-9857DB57384D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B474-4B47-4720-A95E-B41CB8A9DF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88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5048-1D27-4815-B5D1-9857DB57384D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B474-4B47-4720-A95E-B41CB8A9DF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63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5048-1D27-4815-B5D1-9857DB57384D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B474-4B47-4720-A95E-B41CB8A9DF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99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5048-1D27-4815-B5D1-9857DB57384D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B474-4B47-4720-A95E-B41CB8A9DF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93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5048-1D27-4815-B5D1-9857DB57384D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B474-4B47-4720-A95E-B41CB8A9DF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46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5048-1D27-4815-B5D1-9857DB57384D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B474-4B47-4720-A95E-B41CB8A9DF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11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5048-1D27-4815-B5D1-9857DB57384D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B474-4B47-4720-A95E-B41CB8A9DF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08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5048-1D27-4815-B5D1-9857DB57384D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B474-4B47-4720-A95E-B41CB8A9DF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97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5048-1D27-4815-B5D1-9857DB57384D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B474-4B47-4720-A95E-B41CB8A9DF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44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5048-1D27-4815-B5D1-9857DB57384D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B474-4B47-4720-A95E-B41CB8A9DF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37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D5048-1D27-4815-B5D1-9857DB57384D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6B474-4B47-4720-A95E-B41CB8A9DF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76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385"/>
            <a:ext cx="8279275" cy="6858000"/>
          </a:xfrm>
        </p:spPr>
      </p:pic>
    </p:spTree>
    <p:extLst>
      <p:ext uri="{BB962C8B-B14F-4D97-AF65-F5344CB8AC3E}">
        <p14:creationId xmlns:p14="http://schemas.microsoft.com/office/powerpoint/2010/main" val="283782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6" y="1514"/>
            <a:ext cx="9213402" cy="6856486"/>
          </a:xfrm>
        </p:spPr>
      </p:pic>
    </p:spTree>
    <p:extLst>
      <p:ext uri="{BB962C8B-B14F-4D97-AF65-F5344CB8AC3E}">
        <p14:creationId xmlns:p14="http://schemas.microsoft.com/office/powerpoint/2010/main" val="349670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9045" cy="6453336"/>
          </a:xfrm>
        </p:spPr>
      </p:pic>
    </p:spTree>
    <p:extLst>
      <p:ext uri="{BB962C8B-B14F-4D97-AF65-F5344CB8AC3E}">
        <p14:creationId xmlns:p14="http://schemas.microsoft.com/office/powerpoint/2010/main" val="216725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554980" cy="6858000"/>
          </a:xfrm>
        </p:spPr>
      </p:pic>
    </p:spTree>
    <p:extLst>
      <p:ext uri="{BB962C8B-B14F-4D97-AF65-F5344CB8AC3E}">
        <p14:creationId xmlns:p14="http://schemas.microsoft.com/office/powerpoint/2010/main" val="389460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0"/>
            <a:ext cx="4571999" cy="6858000"/>
          </a:xfrm>
        </p:spPr>
      </p:pic>
    </p:spTree>
    <p:extLst>
      <p:ext uri="{BB962C8B-B14F-4D97-AF65-F5344CB8AC3E}">
        <p14:creationId xmlns:p14="http://schemas.microsoft.com/office/powerpoint/2010/main" val="315743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5605994" cy="6858000"/>
          </a:xfrm>
        </p:spPr>
      </p:pic>
    </p:spTree>
    <p:extLst>
      <p:ext uri="{BB962C8B-B14F-4D97-AF65-F5344CB8AC3E}">
        <p14:creationId xmlns:p14="http://schemas.microsoft.com/office/powerpoint/2010/main" val="23358654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Presentazione su schermo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2016-05-03T06:36:49Z</dcterms:created>
  <dcterms:modified xsi:type="dcterms:W3CDTF">2016-05-03T06:47:39Z</dcterms:modified>
</cp:coreProperties>
</file>