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3" r:id="rId3"/>
    <p:sldId id="281" r:id="rId4"/>
    <p:sldId id="282" r:id="rId5"/>
    <p:sldId id="276" r:id="rId6"/>
    <p:sldId id="256" r:id="rId7"/>
    <p:sldId id="257" r:id="rId8"/>
    <p:sldId id="259" r:id="rId9"/>
    <p:sldId id="261" r:id="rId10"/>
    <p:sldId id="262" r:id="rId11"/>
    <p:sldId id="265" r:id="rId12"/>
    <p:sldId id="264" r:id="rId13"/>
    <p:sldId id="266" r:id="rId14"/>
    <p:sldId id="267" r:id="rId15"/>
    <p:sldId id="271" r:id="rId16"/>
    <p:sldId id="268" r:id="rId17"/>
    <p:sldId id="269" r:id="rId18"/>
    <p:sldId id="270" r:id="rId19"/>
    <p:sldId id="272" r:id="rId20"/>
    <p:sldId id="273" r:id="rId21"/>
    <p:sldId id="275" r:id="rId22"/>
    <p:sldId id="278" r:id="rId23"/>
    <p:sldId id="258" r:id="rId24"/>
    <p:sldId id="263" r:id="rId25"/>
    <p:sldId id="260" r:id="rId26"/>
    <p:sldId id="274" r:id="rId27"/>
    <p:sldId id="277" r:id="rId28"/>
    <p:sldId id="280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9748" autoAdjust="0"/>
  </p:normalViewPr>
  <p:slideViewPr>
    <p:cSldViewPr>
      <p:cViewPr varScale="1">
        <p:scale>
          <a:sx n="43" d="100"/>
          <a:sy n="43" d="100"/>
        </p:scale>
        <p:origin x="-139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F2FF-F716-485F-B325-B1451C7DB105}" type="datetimeFigureOut">
              <a:rPr lang="it-IT" smtClean="0"/>
              <a:t>14/04/2018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4810-E901-4935-9BF0-92231A8C1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86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F2FF-F716-485F-B325-B1451C7DB105}" type="datetimeFigureOut">
              <a:rPr lang="it-IT" smtClean="0"/>
              <a:t>14/04/2018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4810-E901-4935-9BF0-92231A8C1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33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F2FF-F716-485F-B325-B1451C7DB105}" type="datetimeFigureOut">
              <a:rPr lang="it-IT" smtClean="0"/>
              <a:t>14/04/2018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4810-E901-4935-9BF0-92231A8C1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39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F2FF-F716-485F-B325-B1451C7DB105}" type="datetimeFigureOut">
              <a:rPr lang="it-IT" smtClean="0"/>
              <a:t>14/04/2018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4810-E901-4935-9BF0-92231A8C1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48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F2FF-F716-485F-B325-B1451C7DB105}" type="datetimeFigureOut">
              <a:rPr lang="it-IT" smtClean="0"/>
              <a:t>14/04/2018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4810-E901-4935-9BF0-92231A8C1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46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F2FF-F716-485F-B325-B1451C7DB105}" type="datetimeFigureOut">
              <a:rPr lang="it-IT" smtClean="0"/>
              <a:t>14/04/2018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4810-E901-4935-9BF0-92231A8C1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83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F2FF-F716-485F-B325-B1451C7DB105}" type="datetimeFigureOut">
              <a:rPr lang="it-IT" smtClean="0"/>
              <a:t>14/04/2018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4810-E901-4935-9BF0-92231A8C1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67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F2FF-F716-485F-B325-B1451C7DB105}" type="datetimeFigureOut">
              <a:rPr lang="it-IT" smtClean="0"/>
              <a:t>14/04/2018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4810-E901-4935-9BF0-92231A8C1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95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F2FF-F716-485F-B325-B1451C7DB105}" type="datetimeFigureOut">
              <a:rPr lang="it-IT" smtClean="0"/>
              <a:t>14/04/2018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4810-E901-4935-9BF0-92231A8C1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60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F2FF-F716-485F-B325-B1451C7DB105}" type="datetimeFigureOut">
              <a:rPr lang="it-IT" smtClean="0"/>
              <a:t>14/04/2018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4810-E901-4935-9BF0-92231A8C1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44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F2FF-F716-485F-B325-B1451C7DB105}" type="datetimeFigureOut">
              <a:rPr lang="it-IT" smtClean="0"/>
              <a:t>14/04/2018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4810-E901-4935-9BF0-92231A8C1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33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1F2FF-F716-485F-B325-B1451C7DB105}" type="datetimeFigureOut">
              <a:rPr lang="it-IT" smtClean="0"/>
              <a:t>14/04/2018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54810-E901-4935-9BF0-92231A8C1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07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lenovo\Downloads\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2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lenovo\Downloads\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460431" cy="67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7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C:\Users\lenovo\Downloads\s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832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1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Users\lenovo\Downloads\s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" y="1"/>
            <a:ext cx="9119204" cy="465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C:\Users\lenovo\Downloads\s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3" y="0"/>
            <a:ext cx="9161653" cy="694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4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 descr="C:\Users\lenovo\Downloads\s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" y="0"/>
            <a:ext cx="9135788" cy="621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1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 descr="C:\Users\lenovo\Downloads\s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" y="14728"/>
            <a:ext cx="9092924" cy="543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9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C:\Users\lenovo\Downloads\s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4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 descr="C:\Users\lenovo\Downloads\s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68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9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 descr="C:\Users\lenovo\Downloads\s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278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3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 descr="C:\Users\lenovo\Downloads\s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" y="16735"/>
            <a:ext cx="5132953" cy="684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9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lenovo\Downloads\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6"/>
            <a:ext cx="9134504" cy="608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44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 descr="C:\Users\lenovo\Downloads\s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62"/>
            <a:ext cx="9006940" cy="684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7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 descr="C:\Users\lenovo\Downloads\s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8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 descr="C:\Users\lenovo\Downloads\s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17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lenovo\Downloads\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8885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0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lenovo\Downloads\s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2"/>
            <a:ext cx="9175642" cy="607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8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lenovo\Downloads\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" y="2202"/>
            <a:ext cx="5065224" cy="685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92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 descr="C:\Users\lenovo\Downloads\s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624"/>
            <a:ext cx="9186919" cy="618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9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 descr="C:\Users\lenovo\Downloads\s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30"/>
            <a:ext cx="9144000" cy="433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46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 descr="C:\Users\lenovo\Downloads\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17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9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 descr="C:\Users\lenovo\Downloads\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6" y="0"/>
            <a:ext cx="4431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78" name="Picture 2" descr="C:\Users\lenovo\Downloads\s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9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 descr="C:\Users\lenovo\Downloads\s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743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lenovo\Downloads\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277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4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lenovo\Downloads\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4"/>
            <a:ext cx="9039674" cy="68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lenovo\Downloads\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24528" cy="677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lenovo\Downloads\s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28422"/>
            <a:ext cx="5561228" cy="682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6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Presentazione su schermo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6</cp:revision>
  <dcterms:created xsi:type="dcterms:W3CDTF">2018-04-14T08:32:05Z</dcterms:created>
  <dcterms:modified xsi:type="dcterms:W3CDTF">2018-04-14T09:16:40Z</dcterms:modified>
</cp:coreProperties>
</file>