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4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809F-81BD-4543-937D-12AE6BBC278C}" type="datetimeFigureOut">
              <a:rPr lang="it-IT" smtClean="0"/>
              <a:t>11/09/2018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F018-5E0A-406E-A964-88BF4D6A20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1913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809F-81BD-4543-937D-12AE6BBC278C}" type="datetimeFigureOut">
              <a:rPr lang="it-IT" smtClean="0"/>
              <a:t>11/09/2018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F018-5E0A-406E-A964-88BF4D6A20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2235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809F-81BD-4543-937D-12AE6BBC278C}" type="datetimeFigureOut">
              <a:rPr lang="it-IT" smtClean="0"/>
              <a:t>11/09/2018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F018-5E0A-406E-A964-88BF4D6A20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1670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809F-81BD-4543-937D-12AE6BBC278C}" type="datetimeFigureOut">
              <a:rPr lang="it-IT" smtClean="0"/>
              <a:t>11/09/2018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F018-5E0A-406E-A964-88BF4D6A20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651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809F-81BD-4543-937D-12AE6BBC278C}" type="datetimeFigureOut">
              <a:rPr lang="it-IT" smtClean="0"/>
              <a:t>11/09/2018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F018-5E0A-406E-A964-88BF4D6A20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3371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809F-81BD-4543-937D-12AE6BBC278C}" type="datetimeFigureOut">
              <a:rPr lang="it-IT" smtClean="0"/>
              <a:t>11/09/2018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F018-5E0A-406E-A964-88BF4D6A20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4110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809F-81BD-4543-937D-12AE6BBC278C}" type="datetimeFigureOut">
              <a:rPr lang="it-IT" smtClean="0"/>
              <a:t>11/09/2018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F018-5E0A-406E-A964-88BF4D6A20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5183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809F-81BD-4543-937D-12AE6BBC278C}" type="datetimeFigureOut">
              <a:rPr lang="it-IT" smtClean="0"/>
              <a:t>11/09/2018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F018-5E0A-406E-A964-88BF4D6A20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2168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809F-81BD-4543-937D-12AE6BBC278C}" type="datetimeFigureOut">
              <a:rPr lang="it-IT" smtClean="0"/>
              <a:t>11/09/2018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F018-5E0A-406E-A964-88BF4D6A20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9558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809F-81BD-4543-937D-12AE6BBC278C}" type="datetimeFigureOut">
              <a:rPr lang="it-IT" smtClean="0"/>
              <a:t>11/09/2018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F018-5E0A-406E-A964-88BF4D6A20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7501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809F-81BD-4543-937D-12AE6BBC278C}" type="datetimeFigureOut">
              <a:rPr lang="it-IT" smtClean="0"/>
              <a:t>11/09/2018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F018-5E0A-406E-A964-88BF4D6A20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1015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2809F-81BD-4543-937D-12AE6BBC278C}" type="datetimeFigureOut">
              <a:rPr lang="it-IT" smtClean="0"/>
              <a:t>11/09/2018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EF018-5E0A-406E-A964-88BF4D6A20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276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11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4302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236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6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" y="0"/>
            <a:ext cx="9209991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924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Pianta dell'antica città di </a:t>
            </a:r>
            <a:r>
              <a:rPr lang="it-IT" sz="2000" dirty="0" err="1" smtClean="0"/>
              <a:t>Doura</a:t>
            </a:r>
            <a:r>
              <a:rPr lang="it-IT" sz="2000" dirty="0" smtClean="0"/>
              <a:t> Europos</a:t>
            </a:r>
            <a:endParaRPr lang="it-IT" sz="20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6" y="0"/>
            <a:ext cx="49029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807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70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8" y="12940"/>
            <a:ext cx="5708982" cy="684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439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1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5" y="0"/>
            <a:ext cx="9078329" cy="414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671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0" y="-33554"/>
            <a:ext cx="9206435" cy="689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628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115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667" y="0"/>
            <a:ext cx="4997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96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La cittadella di Dura Europos</a:t>
            </a:r>
            <a:endParaRPr lang="it-IT" sz="2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46"/>
            <a:ext cx="8307154" cy="623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564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21288"/>
            <a:ext cx="8229600" cy="83671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palazzo del </a:t>
            </a:r>
            <a:r>
              <a:rPr lang="it-IT" sz="2000" dirty="0" err="1" smtClean="0"/>
              <a:t>Dux</a:t>
            </a:r>
            <a:r>
              <a:rPr lang="it-IT" sz="2000" dirty="0" smtClean="0"/>
              <a:t> </a:t>
            </a:r>
            <a:r>
              <a:rPr lang="it-IT" sz="2000" dirty="0" err="1" smtClean="0"/>
              <a:t>ripae</a:t>
            </a:r>
            <a:endParaRPr lang="it-IT" sz="2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0" y="-10307"/>
            <a:ext cx="8330158" cy="624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5050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Presentazione su schermo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Presentazione standard di PowerPoint</vt:lpstr>
      <vt:lpstr>Pianta dell'antica città di Doura Europos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cittadella di Dura Europos</vt:lpstr>
      <vt:lpstr>Il palazzo del Dux ripae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2018-09-11T09:18:19Z</dcterms:created>
  <dcterms:modified xsi:type="dcterms:W3CDTF">2018-09-11T09:19:08Z</dcterms:modified>
</cp:coreProperties>
</file>