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002BA-3132-4ABC-ABD6-E44F0598BA20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381E3-DA57-42D6-9C06-104F8052A7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83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F168-8B42-4332-A3D0-DC72445CD47E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2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91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0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7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66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68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62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41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34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54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51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8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DCD7D-4F14-492E-AA78-1ACDA8ECD8AF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33FDB-CB91-4432-8184-F4E4D4ADC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31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tempio di Gerusalemme (muro ovest)</a:t>
            </a:r>
          </a:p>
          <a:p>
            <a:endParaRPr lang="it-IT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" y="7624"/>
            <a:ext cx="9127984" cy="619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" y="18932"/>
            <a:ext cx="9202355" cy="68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8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L’arca dell’alleanza presso i Filistei e il tempio di </a:t>
            </a:r>
            <a:r>
              <a:rPr lang="it-IT" sz="2000" dirty="0" err="1"/>
              <a:t>Dagon</a:t>
            </a:r>
            <a:r>
              <a:rPr lang="it-IT" sz="2000" dirty="0"/>
              <a:t>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7"/>
            <a:ext cx="9251568" cy="57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Davide re di Israele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21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23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Il salvataggio di Mosè dal Nilo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298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3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</Words>
  <Application>Microsoft Office PowerPoint</Application>
  <PresentationFormat>Presentazione su schermo (4:3)</PresentationFormat>
  <Paragraphs>6</Paragraphs>
  <Slides>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L’arca dell’alleanza presso i Filistei e il tempio di Dagon (muro ovest) </vt:lpstr>
      <vt:lpstr>Davide re di Israele (muro ovest) </vt:lpstr>
      <vt:lpstr>Il salvataggio di Mosè dal Nilo (muro ovest)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2018-09-19T20:15:32Z</dcterms:created>
  <dcterms:modified xsi:type="dcterms:W3CDTF">2018-09-19T20:16:35Z</dcterms:modified>
</cp:coreProperties>
</file>