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1127-C350-4988-8913-C3CBFE28B2F2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2EA5D-D5DA-4192-AB62-E1021C6E7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4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1127-C350-4988-8913-C3CBFE28B2F2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2EA5D-D5DA-4192-AB62-E1021C6E7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12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1127-C350-4988-8913-C3CBFE28B2F2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2EA5D-D5DA-4192-AB62-E1021C6E7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396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1127-C350-4988-8913-C3CBFE28B2F2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2EA5D-D5DA-4192-AB62-E1021C6E7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71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1127-C350-4988-8913-C3CBFE28B2F2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2EA5D-D5DA-4192-AB62-E1021C6E7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2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1127-C350-4988-8913-C3CBFE28B2F2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2EA5D-D5DA-4192-AB62-E1021C6E7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61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1127-C350-4988-8913-C3CBFE28B2F2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2EA5D-D5DA-4192-AB62-E1021C6E7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50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1127-C350-4988-8913-C3CBFE28B2F2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2EA5D-D5DA-4192-AB62-E1021C6E7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48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1127-C350-4988-8913-C3CBFE28B2F2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2EA5D-D5DA-4192-AB62-E1021C6E7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21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1127-C350-4988-8913-C3CBFE28B2F2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2EA5D-D5DA-4192-AB62-E1021C6E7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35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1127-C350-4988-8913-C3CBFE28B2F2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2EA5D-D5DA-4192-AB62-E1021C6E7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83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71127-C350-4988-8913-C3CBFE28B2F2}" type="datetimeFigureOut">
              <a:rPr lang="it-IT" smtClean="0"/>
              <a:t>18/09/2018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2EA5D-D5DA-4192-AB62-E1021C6E738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10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/>
              <a:t>Mosè e il roveto ardente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2434"/>
            <a:ext cx="4306701" cy="685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29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1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4166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64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" y="1680"/>
            <a:ext cx="9143138" cy="609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72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6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020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8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La fuga dall’Egitto (muro ovest)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6338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46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525344"/>
            <a:ext cx="8229600" cy="332656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Battaglia di </a:t>
            </a:r>
            <a:r>
              <a:rPr lang="it-IT" sz="2000" dirty="0" err="1"/>
              <a:t>Eben</a:t>
            </a:r>
            <a:r>
              <a:rPr lang="it-IT" sz="2000" dirty="0"/>
              <a:t> </a:t>
            </a:r>
            <a:r>
              <a:rPr lang="it-IT" sz="2000" dirty="0" err="1"/>
              <a:t>Ezer</a:t>
            </a:r>
            <a:r>
              <a:rPr lang="it-IT" sz="2000" dirty="0"/>
              <a:t> e conquista dell’arca (muro nord)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452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69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6"/>
            <a:ext cx="9134738" cy="6851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46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78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61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08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" y="-24563"/>
            <a:ext cx="9171934" cy="640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86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6274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2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22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" y="-171400"/>
            <a:ext cx="447639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93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</Words>
  <Application>Microsoft Office PowerPoint</Application>
  <PresentationFormat>Presentazione su schermo (4:3)</PresentationFormat>
  <Paragraphs>3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Mosè e il roveto ardente (muro ovest) </vt:lpstr>
      <vt:lpstr>La fuga dall’Egitto (muro ovest) </vt:lpstr>
      <vt:lpstr>Battaglia di Eben Ezer e conquista dell’arca (muro nord)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Mosè e il roveto ardente (muro ovest) </dc:title>
  <dc:creator>lenovo</dc:creator>
  <cp:lastModifiedBy>lenovo</cp:lastModifiedBy>
  <cp:revision>1</cp:revision>
  <dcterms:created xsi:type="dcterms:W3CDTF">2018-09-18T19:00:51Z</dcterms:created>
  <dcterms:modified xsi:type="dcterms:W3CDTF">2018-09-18T19:02:42Z</dcterms:modified>
</cp:coreProperties>
</file>