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337D-EB00-40DA-8DB7-5FD7480390BA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CA18-4A9E-4130-B086-778CA89F5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50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337D-EB00-40DA-8DB7-5FD7480390BA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CA18-4A9E-4130-B086-778CA89F5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85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337D-EB00-40DA-8DB7-5FD7480390BA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CA18-4A9E-4130-B086-778CA89F5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57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337D-EB00-40DA-8DB7-5FD7480390BA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CA18-4A9E-4130-B086-778CA89F5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21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337D-EB00-40DA-8DB7-5FD7480390BA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CA18-4A9E-4130-B086-778CA89F5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44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337D-EB00-40DA-8DB7-5FD7480390BA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CA18-4A9E-4130-B086-778CA89F5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8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337D-EB00-40DA-8DB7-5FD7480390BA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CA18-4A9E-4130-B086-778CA89F5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91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337D-EB00-40DA-8DB7-5FD7480390BA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CA18-4A9E-4130-B086-778CA89F5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53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337D-EB00-40DA-8DB7-5FD7480390BA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CA18-4A9E-4130-B086-778CA89F5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3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337D-EB00-40DA-8DB7-5FD7480390BA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CA18-4A9E-4130-B086-778CA89F5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6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337D-EB00-40DA-8DB7-5FD7480390BA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CA18-4A9E-4130-B086-778CA89F5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53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2337D-EB00-40DA-8DB7-5FD7480390BA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CA18-4A9E-4130-B086-778CA89F51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31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0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" y="-24563"/>
            <a:ext cx="9171934" cy="640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0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87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6274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1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2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" y="-171400"/>
            <a:ext cx="447639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7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1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4166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3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" y="1680"/>
            <a:ext cx="9143138" cy="609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5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6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7020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2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2018-09-19T20:19:08Z</dcterms:created>
  <dcterms:modified xsi:type="dcterms:W3CDTF">2018-09-19T20:20:07Z</dcterms:modified>
</cp:coreProperties>
</file>