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4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9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66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63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67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18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91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56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60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53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06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6A75B-CCDD-438A-87A6-59D7BD93B40B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94AD-097C-4E0A-9FEC-AC19BBBBD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693073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4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6443616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1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8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" y="0"/>
            <a:ext cx="9174781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8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" y="0"/>
            <a:ext cx="918660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16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7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930"/>
            <a:ext cx="8099609" cy="683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0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" y="0"/>
            <a:ext cx="7718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7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" y="-24563"/>
            <a:ext cx="8998929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07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33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3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0"/>
            <a:ext cx="3500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5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2018-09-18T19:05:43Z</dcterms:created>
  <dcterms:modified xsi:type="dcterms:W3CDTF">2018-09-18T19:06:23Z</dcterms:modified>
</cp:coreProperties>
</file>