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14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51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49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90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7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8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7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2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84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00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74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D4C8E-D39B-4DAA-9EF8-2A3C15F6248C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56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entra trionfalmente </a:t>
            </a:r>
            <a:r>
              <a:rPr lang="it-IT" sz="2000" smtClean="0"/>
              <a:t>in Gerusalemme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52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prega nel Getsemani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1"/>
            <a:ext cx="4913445" cy="684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Ultima Cena di Gesù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18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Cattura di Gesù nel Getsemani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14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2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Gesù flagellato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4"/>
            <a:ext cx="4640772" cy="68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Gesù inchiodato alla croce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" y="9128"/>
            <a:ext cx="4819575" cy="68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6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Gesù morto deposto in un lenzuolo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Gesù Risorto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47704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1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Presentazione su schermo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Gesù entra trionfalmente in Gerusalemme</vt:lpstr>
      <vt:lpstr>Gesù prega nel Getsemani</vt:lpstr>
      <vt:lpstr>Durer, Ultima Cena di Gesù</vt:lpstr>
      <vt:lpstr>Durer, Cattura di Gesù nel Getsemani</vt:lpstr>
      <vt:lpstr>Durer, Gesù flagellato</vt:lpstr>
      <vt:lpstr>Durer, Gesù inchiodato alla croce</vt:lpstr>
      <vt:lpstr>Durer, Gesù morto deposto in un lenzuolo</vt:lpstr>
      <vt:lpstr>Durer, Gesù Risorto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Gesù entra trionfalmente in Gerusalmme</dc:title>
  <dc:creator>lenovo</dc:creator>
  <cp:lastModifiedBy>lenovo</cp:lastModifiedBy>
  <cp:revision>2</cp:revision>
  <dcterms:created xsi:type="dcterms:W3CDTF">2019-07-24T14:01:52Z</dcterms:created>
  <dcterms:modified xsi:type="dcterms:W3CDTF">2019-07-26T13:09:46Z</dcterms:modified>
</cp:coreProperties>
</file>