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1A0B8-9198-4515-B4FE-FE1E7056201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CB20-1509-469B-B611-25C3939333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6990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1A0B8-9198-4515-B4FE-FE1E7056201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CB20-1509-469B-B611-25C3939333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1601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1A0B8-9198-4515-B4FE-FE1E7056201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CB20-1509-469B-B611-25C3939333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655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1A0B8-9198-4515-B4FE-FE1E7056201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CB20-1509-469B-B611-25C3939333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005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1A0B8-9198-4515-B4FE-FE1E7056201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CB20-1509-469B-B611-25C3939333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0470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1A0B8-9198-4515-B4FE-FE1E7056201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CB20-1509-469B-B611-25C3939333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154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1A0B8-9198-4515-B4FE-FE1E7056201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CB20-1509-469B-B611-25C3939333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0454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1A0B8-9198-4515-B4FE-FE1E7056201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CB20-1509-469B-B611-25C3939333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78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1A0B8-9198-4515-B4FE-FE1E7056201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CB20-1509-469B-B611-25C3939333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395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1A0B8-9198-4515-B4FE-FE1E7056201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CB20-1509-469B-B611-25C3939333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377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1A0B8-9198-4515-B4FE-FE1E7056201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CB20-1509-469B-B611-25C3939333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9177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1A0B8-9198-4515-B4FE-FE1E7056201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ECB20-1509-469B-B611-25C3939333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9058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Ritratto del Fayyum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8" y="-7310"/>
            <a:ext cx="4021645" cy="686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5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670" y="0"/>
            <a:ext cx="4197538" cy="6973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47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11" y="0"/>
            <a:ext cx="52509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58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64528"/>
            <a:ext cx="3600400" cy="701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76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Ritratto del Fayyum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" y="3950"/>
            <a:ext cx="5138930" cy="68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55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690" y="0"/>
            <a:ext cx="3564486" cy="695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96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9135"/>
            <a:ext cx="3960440" cy="683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31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30" y="0"/>
            <a:ext cx="66179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46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667"/>
            <a:ext cx="4176464" cy="692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40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2736"/>
            <a:ext cx="3600400" cy="678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17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Ritratto del Fayyum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158023"/>
            <a:ext cx="3328920" cy="702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05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8992"/>
            <a:ext cx="5090479" cy="684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72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Presentazione su schermo (4:3)</PresentationFormat>
  <Paragraphs>3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Tema di Office</vt:lpstr>
      <vt:lpstr>Ritratto del Fayyum</vt:lpstr>
      <vt:lpstr>Ritratto del Fayyum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Ritratto del Fayyum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Ritratto del Fayyum</dc:title>
  <dc:creator>lenovo</dc:creator>
  <cp:lastModifiedBy>lenovo</cp:lastModifiedBy>
  <cp:revision>1</cp:revision>
  <dcterms:created xsi:type="dcterms:W3CDTF">2018-07-18T09:14:08Z</dcterms:created>
  <dcterms:modified xsi:type="dcterms:W3CDTF">2018-07-18T09:14:43Z</dcterms:modified>
</cp:coreProperties>
</file>