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73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1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43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51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97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03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2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5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08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77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21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A8D7-E0A1-43C9-841A-4A1B056F65C4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5060-690D-4770-AC01-F640B0B27B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95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-7310"/>
            <a:ext cx="4021645" cy="68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7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0" y="0"/>
            <a:ext cx="4197538" cy="69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7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1" y="0"/>
            <a:ext cx="5250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4528"/>
            <a:ext cx="3600400" cy="70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" y="3950"/>
            <a:ext cx="5138930" cy="68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90" y="0"/>
            <a:ext cx="3564486" cy="69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7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135"/>
            <a:ext cx="3960440" cy="68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0"/>
            <a:ext cx="6617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7"/>
            <a:ext cx="4176464" cy="69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36"/>
            <a:ext cx="3600400" cy="67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7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8023"/>
            <a:ext cx="3328920" cy="7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7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8992"/>
            <a:ext cx="5090479" cy="68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5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Presentazione su schermo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Ritratto del Fayyum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Ritratto del Fayyum</dc:title>
  <dc:creator>lenovo</dc:creator>
  <cp:lastModifiedBy>lenovo</cp:lastModifiedBy>
  <cp:revision>1</cp:revision>
  <dcterms:created xsi:type="dcterms:W3CDTF">2018-07-18T09:16:27Z</dcterms:created>
  <dcterms:modified xsi:type="dcterms:W3CDTF">2018-07-18T09:16:54Z</dcterms:modified>
</cp:coreProperties>
</file>