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35" r:id="rId2"/>
    <p:sldId id="261" r:id="rId3"/>
    <p:sldId id="336" r:id="rId4"/>
    <p:sldId id="260" r:id="rId5"/>
    <p:sldId id="318" r:id="rId6"/>
    <p:sldId id="319" r:id="rId7"/>
    <p:sldId id="347" r:id="rId8"/>
    <p:sldId id="330" r:id="rId9"/>
    <p:sldId id="331" r:id="rId10"/>
    <p:sldId id="346" r:id="rId11"/>
    <p:sldId id="337" r:id="rId12"/>
    <p:sldId id="341" r:id="rId13"/>
    <p:sldId id="320" r:id="rId14"/>
    <p:sldId id="342" r:id="rId15"/>
    <p:sldId id="338" r:id="rId16"/>
    <p:sldId id="339" r:id="rId17"/>
    <p:sldId id="340" r:id="rId18"/>
    <p:sldId id="332" r:id="rId19"/>
    <p:sldId id="333" r:id="rId20"/>
    <p:sldId id="334" r:id="rId21"/>
    <p:sldId id="323" r:id="rId22"/>
    <p:sldId id="348" r:id="rId23"/>
    <p:sldId id="325" r:id="rId24"/>
    <p:sldId id="326" r:id="rId25"/>
    <p:sldId id="327" r:id="rId26"/>
    <p:sldId id="328" r:id="rId27"/>
    <p:sldId id="329" r:id="rId28"/>
    <p:sldId id="263" r:id="rId29"/>
    <p:sldId id="343" r:id="rId30"/>
    <p:sldId id="345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9" r:id="rId57"/>
    <p:sldId id="374" r:id="rId58"/>
    <p:sldId id="375" r:id="rId59"/>
    <p:sldId id="376" r:id="rId60"/>
    <p:sldId id="377" r:id="rId61"/>
    <p:sldId id="378" r:id="rId62"/>
    <p:sldId id="257" r:id="rId63"/>
    <p:sldId id="258" r:id="rId64"/>
    <p:sldId id="259" r:id="rId65"/>
    <p:sldId id="264" r:id="rId66"/>
    <p:sldId id="266" r:id="rId67"/>
    <p:sldId id="267" r:id="rId68"/>
    <p:sldId id="269" r:id="rId69"/>
    <p:sldId id="280" r:id="rId70"/>
    <p:sldId id="287" r:id="rId71"/>
    <p:sldId id="289" r:id="rId72"/>
    <p:sldId id="290" r:id="rId73"/>
    <p:sldId id="292" r:id="rId74"/>
    <p:sldId id="294" r:id="rId75"/>
    <p:sldId id="295" r:id="rId76"/>
    <p:sldId id="297" r:id="rId77"/>
    <p:sldId id="298" r:id="rId78"/>
    <p:sldId id="299" r:id="rId79"/>
    <p:sldId id="304" r:id="rId80"/>
    <p:sldId id="305" r:id="rId81"/>
    <p:sldId id="306" r:id="rId82"/>
    <p:sldId id="307" r:id="rId83"/>
    <p:sldId id="308" r:id="rId84"/>
    <p:sldId id="310" r:id="rId85"/>
    <p:sldId id="312" r:id="rId86"/>
    <p:sldId id="314" r:id="rId8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0F35D-2FB0-44DC-99EE-306EB3F957E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99BE2-EF4B-4584-91B4-7CA5B9E719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90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Jump</a:t>
            </a:r>
            <a:r>
              <a:rPr lang="it-IT" dirty="0" smtClean="0"/>
              <a:t> to </a:t>
            </a:r>
            <a:r>
              <a:rPr lang="it-IT" dirty="0" err="1" smtClean="0"/>
              <a:t>search</a:t>
            </a:r>
            <a:endParaRPr lang="it-IT" dirty="0" smtClean="0"/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Muro decorato a encausto da </a:t>
            </a:r>
            <a:r>
              <a:rPr lang="it-IT" dirty="0" err="1" smtClean="0"/>
              <a:t>Solunto</a:t>
            </a:r>
            <a:r>
              <a:rPr lang="it-IT" dirty="0" smtClean="0"/>
              <a:t> (I secolo a.C. - Museo archeologico regionale di Palermo)</a:t>
            </a:r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Pittura ad encausto nel laboratorio romano di Vincenzo </a:t>
            </a:r>
            <a:r>
              <a:rPr lang="it-IT" dirty="0" err="1" smtClean="0"/>
              <a:t>Requeno</a:t>
            </a:r>
            <a:endParaRPr lang="it-IT" dirty="0" smtClean="0"/>
          </a:p>
          <a:p>
            <a:r>
              <a:rPr lang="it-IT" dirty="0" smtClean="0"/>
              <a:t>L'encausto (o </a:t>
            </a:r>
            <a:r>
              <a:rPr lang="it-IT" dirty="0" err="1" smtClean="0"/>
              <a:t>incausto</a:t>
            </a:r>
            <a:r>
              <a:rPr lang="it-IT" dirty="0" smtClean="0"/>
              <a:t>) è un'antica tecnica pittorica applicata su muro, marmo, legno, terracotta, avorio e a volte anche sulla tela. </a:t>
            </a:r>
          </a:p>
          <a:p>
            <a:r>
              <a:rPr lang="it-IT" dirty="0" smtClean="0"/>
              <a:t>I pigmenti vengono mescolati a cera punica (che ha funzione di legante), mantenuti liquidi dentro un braciere e stesi sul supporto con un pennello o una spatola e poi fissati a caldo con arnesi di metallo chiamati cauteri o </a:t>
            </a:r>
            <a:r>
              <a:rPr lang="it-IT" dirty="0" err="1" smtClean="0"/>
              <a:t>cestri</a:t>
            </a:r>
            <a:r>
              <a:rPr lang="it-IT" dirty="0" smtClean="0"/>
              <a:t>: è questo il procedimento che differenzia l'encausto dalla pittura a cera.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99BE2-EF4B-4584-91B4-7CA5B9E7193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93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Jump</a:t>
            </a:r>
            <a:r>
              <a:rPr lang="it-IT" dirty="0" smtClean="0"/>
              <a:t> to </a:t>
            </a:r>
            <a:r>
              <a:rPr lang="it-IT" dirty="0" err="1" smtClean="0"/>
              <a:t>search</a:t>
            </a:r>
            <a:endParaRPr lang="it-IT" dirty="0" smtClean="0"/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Muro decorato a encausto da </a:t>
            </a:r>
            <a:r>
              <a:rPr lang="it-IT" dirty="0" err="1" smtClean="0"/>
              <a:t>Solunto</a:t>
            </a:r>
            <a:r>
              <a:rPr lang="it-IT" dirty="0" smtClean="0"/>
              <a:t> (I secolo a.C. - Museo archeologico regionale di Palermo)</a:t>
            </a:r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Pittura ad encausto nel laboratorio romano di Vincenzo </a:t>
            </a:r>
            <a:r>
              <a:rPr lang="it-IT" dirty="0" err="1" smtClean="0"/>
              <a:t>Requeno</a:t>
            </a:r>
            <a:endParaRPr lang="it-IT" dirty="0" smtClean="0"/>
          </a:p>
          <a:p>
            <a:r>
              <a:rPr lang="it-IT" dirty="0" smtClean="0"/>
              <a:t>L'encausto (o </a:t>
            </a:r>
            <a:r>
              <a:rPr lang="it-IT" dirty="0" err="1" smtClean="0"/>
              <a:t>incausto</a:t>
            </a:r>
            <a:r>
              <a:rPr lang="it-IT" dirty="0" smtClean="0"/>
              <a:t>) è un'antica tecnica pittorica applicata su muro, marmo, legno, terracotta, avorio e a volte anche sulla tela. </a:t>
            </a:r>
          </a:p>
          <a:p>
            <a:r>
              <a:rPr lang="it-IT" dirty="0" smtClean="0"/>
              <a:t>I pigmenti vengono mescolati a cera punica (che ha funzione di legante), mantenuti liquidi dentro un braciere e stesi sul supporto con un pennello o una spatola e poi fissati a caldo con arnesi di metallo chiamati cauteri o </a:t>
            </a:r>
            <a:r>
              <a:rPr lang="it-IT" dirty="0" err="1" smtClean="0"/>
              <a:t>cestri</a:t>
            </a:r>
            <a:r>
              <a:rPr lang="it-IT" dirty="0" smtClean="0"/>
              <a:t>: è questo il procedimento che differenzia l'encausto dalla pittura a cera.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99BE2-EF4B-4584-91B4-7CA5B9E7193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93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21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3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33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10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89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0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5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68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91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94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82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E00F5-0C0D-4793-9D83-D05859B0019A}" type="datetimeFigureOut">
              <a:rPr lang="it-IT" smtClean="0"/>
              <a:t>25/03/2019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2E97D-E03A-4AC2-A7DB-6218AC2170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44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-9060"/>
            <a:ext cx="7439315" cy="6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9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5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6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" y="1484784"/>
            <a:ext cx="918959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90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7970"/>
            <a:ext cx="3576026" cy="686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50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 descr="http://78.media.tumblr.com/c5d11a5f9e92403bafc7d6b4e2f5a495/tumblr_mphgt6Ov0y1ssmm02o5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34525" cy="171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47" y="1268760"/>
            <a:ext cx="927446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713"/>
            <a:ext cx="3600400" cy="68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3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9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20" y="1600200"/>
            <a:ext cx="31985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2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99" y="0"/>
            <a:ext cx="3645885" cy="6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3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61" y="0"/>
            <a:ext cx="481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1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2" y="0"/>
            <a:ext cx="5526647" cy="71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1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06" y="0"/>
            <a:ext cx="46262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4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7702"/>
            <a:ext cx="4989723" cy="685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3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22322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applicato al sarcofago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4943"/>
            <a:ext cx="6002570" cy="68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0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0536"/>
            <a:ext cx="4464496" cy="68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4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32" y="908720"/>
            <a:ext cx="91727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12" y="0"/>
            <a:ext cx="4213296" cy="69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11388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1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-35498"/>
            <a:ext cx="4074296" cy="689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5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07775"/>
            <a:ext cx="3816424" cy="72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5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8" y="0"/>
            <a:ext cx="7247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6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7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" y="1844824"/>
            <a:ext cx="911287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0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-9060"/>
            <a:ext cx="7439315" cy="6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1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2" y="0"/>
            <a:ext cx="5526647" cy="71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9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6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3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42" y="0"/>
            <a:ext cx="3877050" cy="69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6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83" y="0"/>
            <a:ext cx="502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9601"/>
            <a:ext cx="4996477" cy="68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31" y="0"/>
            <a:ext cx="4788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6" y="0"/>
            <a:ext cx="8577242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193"/>
            <a:ext cx="4104456" cy="685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9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42" y="0"/>
            <a:ext cx="3877050" cy="69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6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5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" y="1484784"/>
            <a:ext cx="918959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2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7970"/>
            <a:ext cx="3576026" cy="686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44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 descr="http://78.media.tumblr.com/c5d11a5f9e92403bafc7d6b4e2f5a495/tumblr_mphgt6Ov0y1ssmm02o5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34525" cy="171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47" y="1268760"/>
            <a:ext cx="927446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713"/>
            <a:ext cx="3600400" cy="68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6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0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20" y="1600200"/>
            <a:ext cx="31985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5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99" y="0"/>
            <a:ext cx="3645885" cy="6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0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61" y="0"/>
            <a:ext cx="481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83" y="0"/>
            <a:ext cx="502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59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06" y="0"/>
            <a:ext cx="46262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7702"/>
            <a:ext cx="4989723" cy="685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2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22322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applicato al sarcofago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4943"/>
            <a:ext cx="6002570" cy="68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1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0536"/>
            <a:ext cx="4464496" cy="68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3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32" y="908720"/>
            <a:ext cx="91727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3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12" y="0"/>
            <a:ext cx="4213296" cy="69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" y="8068"/>
            <a:ext cx="3993591" cy="68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3288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11388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-35498"/>
            <a:ext cx="4074296" cy="689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2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07775"/>
            <a:ext cx="3816424" cy="72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3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9601"/>
            <a:ext cx="4996477" cy="68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0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8" y="0"/>
            <a:ext cx="7247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4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" y="1844824"/>
            <a:ext cx="911287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" y="-7310"/>
            <a:ext cx="4021645" cy="686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31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" y="3950"/>
            <a:ext cx="5138930" cy="68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4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90" y="0"/>
            <a:ext cx="3564486" cy="69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135"/>
            <a:ext cx="3960440" cy="68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93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0" y="0"/>
            <a:ext cx="6617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9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7"/>
            <a:ext cx="4176464" cy="69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8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736"/>
            <a:ext cx="3600400" cy="67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58023"/>
            <a:ext cx="3328920" cy="70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31" y="0"/>
            <a:ext cx="4788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6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8992"/>
            <a:ext cx="5090479" cy="68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6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70" y="0"/>
            <a:ext cx="4197538" cy="697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7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11" y="0"/>
            <a:ext cx="5250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8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64528"/>
            <a:ext cx="3600400" cy="701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7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5" y="0"/>
            <a:ext cx="68237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3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7" y="0"/>
            <a:ext cx="7203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6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21" y="0"/>
            <a:ext cx="569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50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08" y="-1"/>
            <a:ext cx="4808632" cy="70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4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4" y="0"/>
            <a:ext cx="4428812" cy="68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6" y="0"/>
            <a:ext cx="4391849" cy="69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8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6" y="0"/>
            <a:ext cx="8577242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38212"/>
            <a:ext cx="3816424" cy="68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20" y="116632"/>
            <a:ext cx="3583456" cy="671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46" y="0"/>
            <a:ext cx="3826745" cy="704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6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13" y="0"/>
            <a:ext cx="39842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22" y="0"/>
            <a:ext cx="4508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78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" y="0"/>
            <a:ext cx="8014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1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69" y="0"/>
            <a:ext cx="5103879" cy="686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193"/>
            <a:ext cx="4104456" cy="685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0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253</Words>
  <Application>Microsoft Office PowerPoint</Application>
  <PresentationFormat>Presentazione su schermo (4:3)</PresentationFormat>
  <Paragraphs>27</Paragraphs>
  <Slides>86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86</vt:i4>
      </vt:variant>
    </vt:vector>
  </HeadingPairs>
  <TitlesOfParts>
    <vt:vector size="8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applicato al sarcofago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applicato al sarcofago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2018-07-16T06:45:59Z</dcterms:created>
  <dcterms:modified xsi:type="dcterms:W3CDTF">2019-03-25T21:24:44Z</dcterms:modified>
</cp:coreProperties>
</file>