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34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29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04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84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27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74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7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49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03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72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1287-F1F6-4166-991C-D6FB416E3860}" type="datetimeFigureOut">
              <a:rPr lang="it-IT" smtClean="0"/>
              <a:t>23/09/2018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8F32B-02A1-4C80-8947-91E4C08FE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35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892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" y="0"/>
            <a:ext cx="914222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9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0"/>
            <a:ext cx="10360605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6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026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828947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3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2018-09-23T19:27:16Z</dcterms:created>
  <dcterms:modified xsi:type="dcterms:W3CDTF">2018-09-23T19:28:05Z</dcterms:modified>
</cp:coreProperties>
</file>