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0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3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08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72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25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03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81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72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99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8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770A3-EE0D-4C9E-892F-15A1283CE5DC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4BAD-2CB3-4846-8CD7-995A309A6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Monte </a:t>
            </a:r>
            <a:r>
              <a:rPr lang="it-IT" sz="2000" dirty="0" err="1" smtClean="0"/>
              <a:t>Nebo</a:t>
            </a:r>
            <a:r>
              <a:rPr lang="it-IT" sz="2000" dirty="0" smtClean="0"/>
              <a:t>, </a:t>
            </a:r>
            <a:r>
              <a:rPr lang="it-IT" sz="2000" dirty="0" err="1" smtClean="0"/>
              <a:t>memorial</a:t>
            </a:r>
            <a:r>
              <a:rPr lang="it-IT" sz="2000" dirty="0" smtClean="0"/>
              <a:t> di Mosè, mosaico del </a:t>
            </a:r>
            <a:r>
              <a:rPr lang="it-IT" sz="2000" dirty="0" err="1" smtClean="0"/>
              <a:t>diaconicon</a:t>
            </a:r>
            <a:r>
              <a:rPr lang="it-IT" sz="2000" dirty="0" smtClean="0"/>
              <a:t>, 430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3" y="0"/>
            <a:ext cx="50936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1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Madaba</a:t>
            </a:r>
            <a:r>
              <a:rPr lang="it-IT" sz="2000" dirty="0" smtClean="0"/>
              <a:t>, chiesa degli Apostoli, part. Del mosaico della navata centrale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6"/>
            <a:ext cx="9192578" cy="614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 Umm al </a:t>
            </a:r>
            <a:r>
              <a:rPr lang="it-IT" sz="2000" dirty="0" err="1" smtClean="0"/>
              <a:t>rasas</a:t>
            </a:r>
            <a:r>
              <a:rPr lang="it-IT" sz="2000" dirty="0" smtClean="0"/>
              <a:t>, la chiesa di San Paolo, seconda metà sec. VI</a:t>
            </a:r>
            <a:endParaRPr lang="it-IT" sz="2000" dirty="0"/>
          </a:p>
        </p:txBody>
      </p:sp>
      <p:pic>
        <p:nvPicPr>
          <p:cNvPr id="3074" name="Picture 2" descr="C:\Users\lenovo\Desktop\SALMI\Digitalizzato_20200505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72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Umm al </a:t>
            </a:r>
            <a:r>
              <a:rPr lang="it-IT" sz="2000" dirty="0" err="1" smtClean="0"/>
              <a:t>Rasas</a:t>
            </a:r>
            <a:r>
              <a:rPr lang="it-IT" sz="2000" dirty="0" smtClean="0"/>
              <a:t>, chiesa dei Leoni, dettaglio del mosaico del presbiterio, fine sec. </a:t>
            </a:r>
            <a:r>
              <a:rPr lang="it-IT" sz="2000" smtClean="0"/>
              <a:t>VI</a:t>
            </a:r>
            <a:endParaRPr lang="it-IT" sz="2000" dirty="0"/>
          </a:p>
        </p:txBody>
      </p:sp>
      <p:pic>
        <p:nvPicPr>
          <p:cNvPr id="4098" name="Picture 2" descr="C:\Users\lenovo\Desktop\SALMI\Digitalizzato_20200505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0"/>
            <a:ext cx="4277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77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Monte Nebo, memorial di Mosè, mosaico del diaconicon, 430 </vt:lpstr>
      <vt:lpstr>Madaba, chiesa degli Apostoli, part. Del mosaico della navata centrale</vt:lpstr>
      <vt:lpstr> Umm al rasas, la chiesa di San Paolo, seconda metà sec. VI</vt:lpstr>
      <vt:lpstr>Umm al Rasas, chiesa dei Leoni, dettaglio del mosaico del presbiterio, fine sec. 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Nebo, memorial di Mosè, mosaico del diaconicon, 430</dc:title>
  <dc:creator>lenovo</dc:creator>
  <cp:lastModifiedBy>lenovo</cp:lastModifiedBy>
  <cp:revision>2</cp:revision>
  <dcterms:created xsi:type="dcterms:W3CDTF">2020-05-05T14:38:17Z</dcterms:created>
  <dcterms:modified xsi:type="dcterms:W3CDTF">2020-05-05T14:54:16Z</dcterms:modified>
</cp:coreProperties>
</file>