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2" d="100"/>
          <a:sy n="52" d="100"/>
        </p:scale>
        <p:origin x="-95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94A54-878A-419E-9CC0-7896AAB7CF0E}" type="datetimeFigureOut">
              <a:rPr lang="it-IT" smtClean="0"/>
              <a:t>20/11/2017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40799-9B2A-471F-BD67-D57553955F4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55109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94A54-878A-419E-9CC0-7896AAB7CF0E}" type="datetimeFigureOut">
              <a:rPr lang="it-IT" smtClean="0"/>
              <a:t>20/11/2017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40799-9B2A-471F-BD67-D57553955F4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599524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94A54-878A-419E-9CC0-7896AAB7CF0E}" type="datetimeFigureOut">
              <a:rPr lang="it-IT" smtClean="0"/>
              <a:t>20/11/2017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40799-9B2A-471F-BD67-D57553955F4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18856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94A54-878A-419E-9CC0-7896AAB7CF0E}" type="datetimeFigureOut">
              <a:rPr lang="it-IT" smtClean="0"/>
              <a:t>20/11/2017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40799-9B2A-471F-BD67-D57553955F4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093798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94A54-878A-419E-9CC0-7896AAB7CF0E}" type="datetimeFigureOut">
              <a:rPr lang="it-IT" smtClean="0"/>
              <a:t>20/11/2017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40799-9B2A-471F-BD67-D57553955F4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5831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94A54-878A-419E-9CC0-7896AAB7CF0E}" type="datetimeFigureOut">
              <a:rPr lang="it-IT" smtClean="0"/>
              <a:t>20/11/2017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40799-9B2A-471F-BD67-D57553955F4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90336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94A54-878A-419E-9CC0-7896AAB7CF0E}" type="datetimeFigureOut">
              <a:rPr lang="it-IT" smtClean="0"/>
              <a:t>20/11/2017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40799-9B2A-471F-BD67-D57553955F4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65977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94A54-878A-419E-9CC0-7896AAB7CF0E}" type="datetimeFigureOut">
              <a:rPr lang="it-IT" smtClean="0"/>
              <a:t>20/11/2017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40799-9B2A-471F-BD67-D57553955F4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1801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94A54-878A-419E-9CC0-7896AAB7CF0E}" type="datetimeFigureOut">
              <a:rPr lang="it-IT" smtClean="0"/>
              <a:t>20/11/2017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40799-9B2A-471F-BD67-D57553955F4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68486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94A54-878A-419E-9CC0-7896AAB7CF0E}" type="datetimeFigureOut">
              <a:rPr lang="it-IT" smtClean="0"/>
              <a:t>20/11/2017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40799-9B2A-471F-BD67-D57553955F4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30808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94A54-878A-419E-9CC0-7896AAB7CF0E}" type="datetimeFigureOut">
              <a:rPr lang="it-IT" smtClean="0"/>
              <a:t>20/11/2017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40799-9B2A-471F-BD67-D57553955F4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2630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B94A54-878A-419E-9CC0-7896AAB7CF0E}" type="datetimeFigureOut">
              <a:rPr lang="it-IT" smtClean="0"/>
              <a:t>20/11/2017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A40799-9B2A-471F-BD67-D57553955F4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4474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857967" y="-966487"/>
            <a:ext cx="6858001" cy="8790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633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858966" y="-842380"/>
            <a:ext cx="6858000" cy="8542761"/>
          </a:xfrm>
        </p:spPr>
      </p:pic>
    </p:spTree>
    <p:extLst>
      <p:ext uri="{BB962C8B-B14F-4D97-AF65-F5344CB8AC3E}">
        <p14:creationId xmlns:p14="http://schemas.microsoft.com/office/powerpoint/2010/main" val="3653203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2416" y="-852417"/>
            <a:ext cx="6858000" cy="8562833"/>
          </a:xfrm>
        </p:spPr>
      </p:pic>
    </p:spTree>
    <p:extLst>
      <p:ext uri="{BB962C8B-B14F-4D97-AF65-F5344CB8AC3E}">
        <p14:creationId xmlns:p14="http://schemas.microsoft.com/office/powerpoint/2010/main" val="2677028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0838" y="-830837"/>
            <a:ext cx="6858002" cy="8519676"/>
          </a:xfrm>
        </p:spPr>
      </p:pic>
    </p:spTree>
    <p:extLst>
      <p:ext uri="{BB962C8B-B14F-4D97-AF65-F5344CB8AC3E}">
        <p14:creationId xmlns:p14="http://schemas.microsoft.com/office/powerpoint/2010/main" val="882486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8054" y="-828056"/>
            <a:ext cx="6741368" cy="8397477"/>
          </a:xfrm>
        </p:spPr>
      </p:pic>
    </p:spTree>
    <p:extLst>
      <p:ext uri="{BB962C8B-B14F-4D97-AF65-F5344CB8AC3E}">
        <p14:creationId xmlns:p14="http://schemas.microsoft.com/office/powerpoint/2010/main" val="486113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Presentazione su schermo (4:3)</PresentationFormat>
  <Paragraphs>0</Paragraphs>
  <Slides>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5</vt:i4>
      </vt:variant>
    </vt:vector>
  </HeadingPairs>
  <TitlesOfParts>
    <vt:vector size="6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1</cp:revision>
  <dcterms:created xsi:type="dcterms:W3CDTF">2017-11-20T20:51:18Z</dcterms:created>
  <dcterms:modified xsi:type="dcterms:W3CDTF">2017-11-20T20:52:01Z</dcterms:modified>
</cp:coreProperties>
</file>