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8" r:id="rId4"/>
    <p:sldId id="256" r:id="rId5"/>
    <p:sldId id="260" r:id="rId6"/>
    <p:sldId id="261" r:id="rId7"/>
    <p:sldId id="25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9978AED2-CE9A-4318-9CC4-272EC2B706E7}"/>
    <pc:docChg chg="custSel addSld delSld modSld sldOrd">
      <pc:chgData name="Secondo Brunelli" userId="1361646665bb41ba" providerId="LiveId" clId="{9978AED2-CE9A-4318-9CC4-272EC2B706E7}" dt="2021-03-05T12:47:05.120" v="216"/>
      <pc:docMkLst>
        <pc:docMk/>
      </pc:docMkLst>
      <pc:sldChg chg="ord">
        <pc:chgData name="Secondo Brunelli" userId="1361646665bb41ba" providerId="LiveId" clId="{9978AED2-CE9A-4318-9CC4-272EC2B706E7}" dt="2021-03-05T12:47:05.120" v="216"/>
        <pc:sldMkLst>
          <pc:docMk/>
          <pc:sldMk cId="2668342106" sldId="256"/>
        </pc:sldMkLst>
      </pc:sldChg>
      <pc:sldChg chg="modSp del">
        <pc:chgData name="Secondo Brunelli" userId="1361646665bb41ba" providerId="LiveId" clId="{9978AED2-CE9A-4318-9CC4-272EC2B706E7}" dt="2021-03-05T12:46:49.593" v="212" actId="47"/>
        <pc:sldMkLst>
          <pc:docMk/>
          <pc:sldMk cId="1288431191" sldId="257"/>
        </pc:sldMkLst>
        <pc:graphicFrameChg chg="mod">
          <ac:chgData name="Secondo Brunelli" userId="1361646665bb41ba" providerId="LiveId" clId="{9978AED2-CE9A-4318-9CC4-272EC2B706E7}" dt="2021-03-05T12:31:19.287" v="1" actId="14100"/>
          <ac:graphicFrameMkLst>
            <pc:docMk/>
            <pc:sldMk cId="1288431191" sldId="257"/>
            <ac:graphicFrameMk id="4" creationId="{F842AB5C-E175-4A45-BD27-689042CD2B1A}"/>
          </ac:graphicFrameMkLst>
        </pc:graphicFrameChg>
      </pc:sldChg>
      <pc:sldChg chg="modSp new mod">
        <pc:chgData name="Secondo Brunelli" userId="1361646665bb41ba" providerId="LiveId" clId="{9978AED2-CE9A-4318-9CC4-272EC2B706E7}" dt="2021-03-05T12:42:12.511" v="149" actId="20577"/>
        <pc:sldMkLst>
          <pc:docMk/>
          <pc:sldMk cId="2945479091" sldId="258"/>
        </pc:sldMkLst>
        <pc:spChg chg="mod">
          <ac:chgData name="Secondo Brunelli" userId="1361646665bb41ba" providerId="LiveId" clId="{9978AED2-CE9A-4318-9CC4-272EC2B706E7}" dt="2021-03-05T12:42:12.511" v="149" actId="20577"/>
          <ac:spMkLst>
            <pc:docMk/>
            <pc:sldMk cId="2945479091" sldId="258"/>
            <ac:spMk id="2" creationId="{23C3454B-AD26-4424-B921-212C4EA01145}"/>
          </ac:spMkLst>
        </pc:spChg>
        <pc:graphicFrameChg chg="mod">
          <ac:chgData name="Secondo Brunelli" userId="1361646665bb41ba" providerId="LiveId" clId="{9978AED2-CE9A-4318-9CC4-272EC2B706E7}" dt="2021-03-05T12:32:14.211" v="7" actId="1076"/>
          <ac:graphicFrameMkLst>
            <pc:docMk/>
            <pc:sldMk cId="2945479091" sldId="258"/>
            <ac:graphicFrameMk id="4" creationId="{93B5258D-1991-49C7-B134-DE54E68CEC32}"/>
          </ac:graphicFrameMkLst>
        </pc:graphicFrameChg>
      </pc:sldChg>
      <pc:sldChg chg="modSp new mod ord">
        <pc:chgData name="Secondo Brunelli" userId="1361646665bb41ba" providerId="LiveId" clId="{9978AED2-CE9A-4318-9CC4-272EC2B706E7}" dt="2021-03-05T12:47:00.680" v="214"/>
        <pc:sldMkLst>
          <pc:docMk/>
          <pc:sldMk cId="1510190172" sldId="259"/>
        </pc:sldMkLst>
        <pc:spChg chg="mod">
          <ac:chgData name="Secondo Brunelli" userId="1361646665bb41ba" providerId="LiveId" clId="{9978AED2-CE9A-4318-9CC4-272EC2B706E7}" dt="2021-03-05T12:46:08.161" v="211" actId="27636"/>
          <ac:spMkLst>
            <pc:docMk/>
            <pc:sldMk cId="1510190172" sldId="259"/>
            <ac:spMk id="2" creationId="{6EFC5250-0D2B-4791-B495-8CD91BA69D19}"/>
          </ac:spMkLst>
        </pc:spChg>
        <pc:graphicFrameChg chg="mod">
          <ac:chgData name="Secondo Brunelli" userId="1361646665bb41ba" providerId="LiveId" clId="{9978AED2-CE9A-4318-9CC4-272EC2B706E7}" dt="2021-03-05T12:32:58.488" v="10" actId="14100"/>
          <ac:graphicFrameMkLst>
            <pc:docMk/>
            <pc:sldMk cId="1510190172" sldId="259"/>
            <ac:graphicFrameMk id="4" creationId="{ADD065F2-6921-4058-84D6-E689C16D1048}"/>
          </ac:graphicFrameMkLst>
        </pc:graphicFrameChg>
      </pc:sldChg>
      <pc:sldChg chg="modSp new mod">
        <pc:chgData name="Secondo Brunelli" userId="1361646665bb41ba" providerId="LiveId" clId="{9978AED2-CE9A-4318-9CC4-272EC2B706E7}" dt="2021-03-05T12:37:35.033" v="80" actId="122"/>
        <pc:sldMkLst>
          <pc:docMk/>
          <pc:sldMk cId="3006821723" sldId="260"/>
        </pc:sldMkLst>
        <pc:spChg chg="mod">
          <ac:chgData name="Secondo Brunelli" userId="1361646665bb41ba" providerId="LiveId" clId="{9978AED2-CE9A-4318-9CC4-272EC2B706E7}" dt="2021-03-05T12:37:35.033" v="80" actId="122"/>
          <ac:spMkLst>
            <pc:docMk/>
            <pc:sldMk cId="3006821723" sldId="260"/>
            <ac:spMk id="2" creationId="{1E8D3F6A-B036-41E0-B327-E8925CEF27E1}"/>
          </ac:spMkLst>
        </pc:spChg>
        <pc:graphicFrameChg chg="mod">
          <ac:chgData name="Secondo Brunelli" userId="1361646665bb41ba" providerId="LiveId" clId="{9978AED2-CE9A-4318-9CC4-272EC2B706E7}" dt="2021-03-05T12:33:44.166" v="13" actId="14100"/>
          <ac:graphicFrameMkLst>
            <pc:docMk/>
            <pc:sldMk cId="3006821723" sldId="260"/>
            <ac:graphicFrameMk id="4" creationId="{701714DB-CA84-48B7-BC23-DDA33259370B}"/>
          </ac:graphicFrameMkLst>
        </pc:graphicFrameChg>
      </pc:sldChg>
      <pc:sldChg chg="addSp delSp modSp new mod">
        <pc:chgData name="Secondo Brunelli" userId="1361646665bb41ba" providerId="LiveId" clId="{9978AED2-CE9A-4318-9CC4-272EC2B706E7}" dt="2021-03-05T12:38:31.002" v="113" actId="20577"/>
        <pc:sldMkLst>
          <pc:docMk/>
          <pc:sldMk cId="17453403" sldId="261"/>
        </pc:sldMkLst>
        <pc:spChg chg="mod">
          <ac:chgData name="Secondo Brunelli" userId="1361646665bb41ba" providerId="LiveId" clId="{9978AED2-CE9A-4318-9CC4-272EC2B706E7}" dt="2021-03-05T12:38:31.002" v="113" actId="20577"/>
          <ac:spMkLst>
            <pc:docMk/>
            <pc:sldMk cId="17453403" sldId="261"/>
            <ac:spMk id="2" creationId="{1F958A6F-AD65-457B-A850-03F4328E65A6}"/>
          </ac:spMkLst>
        </pc:spChg>
        <pc:spChg chg="del">
          <ac:chgData name="Secondo Brunelli" userId="1361646665bb41ba" providerId="LiveId" clId="{9978AED2-CE9A-4318-9CC4-272EC2B706E7}" dt="2021-03-05T12:34:22.902" v="15"/>
          <ac:spMkLst>
            <pc:docMk/>
            <pc:sldMk cId="17453403" sldId="261"/>
            <ac:spMk id="3" creationId="{D7978DD4-6200-4710-9051-DCD4978D9A8C}"/>
          </ac:spMkLst>
        </pc:spChg>
        <pc:graphicFrameChg chg="add mod">
          <ac:chgData name="Secondo Brunelli" userId="1361646665bb41ba" providerId="LiveId" clId="{9978AED2-CE9A-4318-9CC4-272EC2B706E7}" dt="2021-03-05T12:34:33.162" v="17" actId="14100"/>
          <ac:graphicFrameMkLst>
            <pc:docMk/>
            <pc:sldMk cId="17453403" sldId="261"/>
            <ac:graphicFrameMk id="4" creationId="{AEB027F3-0953-4019-9145-FFA49FB512F0}"/>
          </ac:graphicFrameMkLst>
        </pc:graphicFrameChg>
      </pc:sldChg>
    </pc:docChg>
  </pc:docChgLst>
  <pc:docChgLst>
    <pc:chgData name="Secondo Brunelli" userId="1361646665bb41ba" providerId="LiveId" clId="{2CD6E227-BAA3-4A58-B3B5-A9DCC858F3D6}"/>
    <pc:docChg chg="addSld modSld">
      <pc:chgData name="Secondo Brunelli" userId="1361646665bb41ba" providerId="LiveId" clId="{2CD6E227-BAA3-4A58-B3B5-A9DCC858F3D6}" dt="2021-03-05T15:53:22.571" v="0"/>
      <pc:docMkLst>
        <pc:docMk/>
      </pc:docMkLst>
      <pc:sldChg chg="add">
        <pc:chgData name="Secondo Brunelli" userId="1361646665bb41ba" providerId="LiveId" clId="{2CD6E227-BAA3-4A58-B3B5-A9DCC858F3D6}" dt="2021-03-05T15:53:22.571" v="0"/>
        <pc:sldMkLst>
          <pc:docMk/>
          <pc:sldMk cId="615684271" sldId="257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2592183332" sldId="262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973061894" sldId="263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2846846103" sldId="264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2423761737" sldId="265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339409588" sldId="266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1263291466" sldId="267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2255132242" sldId="268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3252782110" sldId="269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1372749571" sldId="270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543661717" sldId="271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2053527924" sldId="272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1907398873" sldId="273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979287691" sldId="274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963383058" sldId="275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257830442" sldId="276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374572517" sldId="277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3168510963" sldId="278"/>
        </pc:sldMkLst>
      </pc:sldChg>
      <pc:sldChg chg="add">
        <pc:chgData name="Secondo Brunelli" userId="1361646665bb41ba" providerId="LiveId" clId="{2CD6E227-BAA3-4A58-B3B5-A9DCC858F3D6}" dt="2021-03-05T15:53:22.571" v="0"/>
        <pc:sldMkLst>
          <pc:docMk/>
          <pc:sldMk cId="2501017492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DF9E9D-DC17-46CD-A70E-518D5AD2E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BE1D65A-94A3-4B87-9B67-364377889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CAAE55-3CDD-4CE5-B788-5DDC820F6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FFAC4E-2EB5-41EF-980D-06DD13C6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10D2B6-5469-4E34-991E-2D4C61F3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7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76987F-EF2D-4CCC-A2D7-3CEBABC86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EF73CC-F96F-4B77-8911-645CC3923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38D020-C8A6-4A17-AC06-B97267A5A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983D84-9CCC-493B-80C7-D74301AC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A62B45-B759-4E9F-B477-869B2762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28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5987815-4A52-4EC9-8F3C-636C97BB3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C759D3-CBE2-45D3-A0C0-F99570553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8DE67B-9769-4EC8-B1EF-0ECF2061C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05D372-F3E7-42FF-849F-30C48061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470458-7ED0-43ED-BBF4-157774AA5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58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370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41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309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018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955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035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202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687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DAFA8E-5301-458C-8DD1-0697548F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C2DE1D-57F2-4C28-ABDD-5A9F3648B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5E2C69-091C-48F2-8A19-7CFFA9EEE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B1652E-B9D7-46DD-AD97-B7CE7EF0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E1B967-66A6-4B3F-BCA9-DA4B45D1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598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106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285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01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913201-A0F5-4247-803B-F3F2543DD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181E7D-D7BA-40F4-AF55-70F2117E3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362D1-37A3-4270-9ACC-37F385974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4858BA-AA02-43CA-B7D9-02D922AB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6214EA-BAE5-4F1A-AB99-FED9FB91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69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CEEA05-31AB-4F72-A796-BAD3761A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05CBE4-7DAD-437B-8D4A-6BCFD25F9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B8D6C8-70C0-4A8F-A09F-FBE084DAF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5287FE-1316-4BCC-9807-1493975D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C3D3A9-CDC8-44B6-8B63-8E12A2A7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9D7013-B91A-4FC0-AE19-BC39014AD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8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91E586-CF15-4C1A-AFEA-3DBC59D7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BE2094-2B08-499C-AAFD-6F1E70563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512DB9-EA95-458B-B982-28AD12591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3DD2EB9-9755-4ADD-B536-301B4A82C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61BE4F6-58F4-4C98-ABD8-D53F570CE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E9D333-CD90-4003-9A6E-166D4885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558CFF1-06AD-4003-A169-933E9ABA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B097396-5A8E-4998-BF80-7E774FD2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01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B7284-C759-48E6-8ACF-5698D192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EC4DCE9-A1E0-466E-A70D-EB6DF0FCA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2B2082-F9E9-490E-84D7-A16E3205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083B54-34EA-436D-8E9B-759FE7CB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97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8EF9E73-5255-498F-AA8A-25430145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78B9C9-C896-449F-B854-B80455507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755E61-CB19-4E39-9AA9-F2FDE985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8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2335FF-710C-46B4-9A0F-C892CE0B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CAD02D-F203-4BCB-8F1C-D2C44ABA3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BA0B5E-DB94-4122-8893-5A72E8821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3E709D-13B4-4C58-9314-D1508C156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599578-1D78-4D9C-A2E0-0D514541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C59C84-597A-4017-BC13-3AADD011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76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DF4019-BA0C-48D0-A848-9ACFC0830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F2322B8-B195-43FB-8A2D-EE15049B1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A515AB7-A439-46F5-87E4-803D67FFA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7A2CF7-BB51-4B56-A040-0B186ABA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532ADE-A045-4C46-B426-20B3BCF95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D796EB-CEAE-44B5-8AB2-5392B722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86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9CC1820-3547-49D2-9047-6BC6F620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2D5C83-0A8E-4D63-A2EC-F861CFB91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5926A8-0186-4777-81FC-C9A84A2E5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4114D-C5FF-4792-B3FF-91AAACE1D009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BD2F4-85B5-4487-96B8-AA995B63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2C5B85-5635-4D90-9066-D166AC14B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99AC9-C313-4515-85A7-509EF7515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94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2562A-CF2B-43E4-8D9F-D9199E2C401E}" type="datetimeFigureOut">
              <a:rPr lang="it-IT" smtClean="0"/>
              <a:t>05/03/2021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138BD-B74A-43C2-BF02-DA60ED6469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65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FC5250-0D2B-4791-B495-8CD91BA6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14" y="365125"/>
            <a:ext cx="3959750" cy="5701720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Tomba di Giulio II</a:t>
            </a:r>
            <a:br>
              <a:rPr lang="it-IT" sz="2800" dirty="0"/>
            </a:br>
            <a:r>
              <a:rPr lang="it-IT" sz="2800" dirty="0"/>
              <a:t>1532-1545</a:t>
            </a:r>
            <a:br>
              <a:rPr lang="it-IT" sz="2800" dirty="0"/>
            </a:br>
            <a:r>
              <a:rPr lang="it-IT" sz="2800" dirty="0"/>
              <a:t>Roma</a:t>
            </a:r>
            <a:br>
              <a:rPr lang="it-IT" sz="2800" dirty="0"/>
            </a:br>
            <a:r>
              <a:rPr lang="it-IT" sz="2800" dirty="0"/>
              <a:t>S. Pietro in Vincoli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DD065F2-6921-4058-84D6-E689C16D104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552368"/>
              </p:ext>
            </p:extLst>
          </p:nvPr>
        </p:nvGraphicFramePr>
        <p:xfrm>
          <a:off x="2276585" y="0"/>
          <a:ext cx="5487879" cy="7156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ADD065F2-6921-4058-84D6-E689C16D1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76585" y="0"/>
                        <a:ext cx="5487879" cy="7156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019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928"/>
            <a:ext cx="4900618" cy="683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76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678"/>
            <a:ext cx="5723977" cy="68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09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750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291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44401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132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431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78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28"/>
            <a:ext cx="9220736" cy="613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4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66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99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527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31991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398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88088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Mosè (1513-1515 )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0888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28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C3454B-AD26-4424-B921-212C4EA01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744" y="365125"/>
            <a:ext cx="3474056" cy="3713894"/>
          </a:xfrm>
        </p:spPr>
        <p:txBody>
          <a:bodyPr>
            <a:normAutofit/>
          </a:bodyPr>
          <a:lstStyle/>
          <a:p>
            <a:pPr algn="ctr"/>
            <a:r>
              <a:rPr lang="it-IT" sz="2800" dirty="0" err="1"/>
              <a:t>Mose’</a:t>
            </a:r>
            <a:br>
              <a:rPr lang="it-IT" sz="2800" dirty="0"/>
            </a:br>
            <a:r>
              <a:rPr lang="it-IT" sz="2800" dirty="0"/>
              <a:t>1513-16</a:t>
            </a:r>
            <a:br>
              <a:rPr lang="it-IT" sz="2800" dirty="0"/>
            </a:br>
            <a:r>
              <a:rPr lang="it-IT" sz="2800" dirty="0"/>
              <a:t>altezza cm235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3B5258D-1991-49C7-B134-DE54E68CEC3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461320"/>
              </p:ext>
            </p:extLst>
          </p:nvPr>
        </p:nvGraphicFramePr>
        <p:xfrm>
          <a:off x="3268922" y="-44437"/>
          <a:ext cx="4521423" cy="6946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93B5258D-1991-49C7-B134-DE54E68CEC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68922" y="-44437"/>
                        <a:ext cx="4521423" cy="6946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54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98" y="0"/>
            <a:ext cx="4578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38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12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Altezza 235 cm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30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76120" y="332656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/>
              <a:t>Mosè ritoccato nel 1542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42" y="1962"/>
            <a:ext cx="5122098" cy="68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2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23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, Vita attiva o Lia (1542 )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838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510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8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Vita contemplativa o Rachele ( 1542 )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4"/>
            <a:ext cx="4315018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017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C58684-6900-4B29-81BA-2F1305DAD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032198-12E9-4F62-AA1B-83D066F1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E1DA95E-9F57-4A59-90DB-91C1C9E12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397756"/>
              </p:ext>
            </p:extLst>
          </p:nvPr>
        </p:nvGraphicFramePr>
        <p:xfrm>
          <a:off x="2811356" y="0"/>
          <a:ext cx="6211248" cy="7370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BE1DA95E-9F57-4A59-90DB-91C1C9E124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11356" y="0"/>
                        <a:ext cx="6211248" cy="7370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834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8D3F6A-B036-41E0-B327-E8925CEF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921" y="365125"/>
            <a:ext cx="3260035" cy="5367765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Rachele </a:t>
            </a:r>
            <a:br>
              <a:rPr lang="it-IT" sz="2800" dirty="0"/>
            </a:br>
            <a:r>
              <a:rPr lang="it-IT" sz="2800" dirty="0"/>
              <a:t>o </a:t>
            </a:r>
            <a:br>
              <a:rPr lang="it-IT" sz="2800" dirty="0"/>
            </a:br>
            <a:r>
              <a:rPr lang="it-IT" sz="2800" dirty="0"/>
              <a:t>La vita </a:t>
            </a:r>
            <a:r>
              <a:rPr lang="it-IT" sz="2800" dirty="0" err="1"/>
              <a:t>contemplatica</a:t>
            </a:r>
            <a:br>
              <a:rPr lang="it-IT" sz="2800" dirty="0"/>
            </a:br>
            <a:r>
              <a:rPr lang="it-IT" sz="2800" dirty="0"/>
              <a:t>altezza cm 197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01714DB-CA84-48B7-BC23-DDA33259370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122824"/>
              </p:ext>
            </p:extLst>
          </p:nvPr>
        </p:nvGraphicFramePr>
        <p:xfrm>
          <a:off x="2826063" y="0"/>
          <a:ext cx="5659727" cy="692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701714DB-CA84-48B7-BC23-DDA3325937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26063" y="0"/>
                        <a:ext cx="5659727" cy="6925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82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958A6F-AD65-457B-A850-03F4328E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4142" y="365125"/>
            <a:ext cx="3260035" cy="4771418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Lia </a:t>
            </a:r>
            <a:br>
              <a:rPr lang="it-IT" sz="2800" dirty="0"/>
            </a:br>
            <a:r>
              <a:rPr lang="it-IT" sz="2800" dirty="0"/>
              <a:t>o </a:t>
            </a:r>
            <a:br>
              <a:rPr lang="it-IT" sz="2800" dirty="0"/>
            </a:br>
            <a:r>
              <a:rPr lang="it-IT" sz="2800" dirty="0"/>
              <a:t>La vita attiva</a:t>
            </a:r>
            <a:br>
              <a:rPr lang="it-IT" sz="2800" dirty="0"/>
            </a:br>
            <a:r>
              <a:rPr lang="it-IT" sz="2800" dirty="0"/>
              <a:t>cm 209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EB027F3-0953-4019-9145-FFA49FB512F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713338"/>
              </p:ext>
            </p:extLst>
          </p:nvPr>
        </p:nvGraphicFramePr>
        <p:xfrm>
          <a:off x="2879281" y="0"/>
          <a:ext cx="5796304" cy="7211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AEB027F3-0953-4019-9145-FFA49FB512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9281" y="0"/>
                        <a:ext cx="5796304" cy="7211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53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44072" y="274638"/>
            <a:ext cx="381642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Michelangelo Buonarroti, Toma di Giulio II ( 1542-45 ), Roma, S. Pietro in Vincoli.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72"/>
            <a:ext cx="5037744" cy="684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68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26"/>
            <a:ext cx="4574002" cy="68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18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28"/>
            <a:ext cx="9163851" cy="477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061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96" y="0"/>
            <a:ext cx="9215581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8461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Widescreen</PresentationFormat>
  <Paragraphs>10</Paragraphs>
  <Slides>24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Tema di Office</vt:lpstr>
      <vt:lpstr>1_Tema di Office</vt:lpstr>
      <vt:lpstr>PDF</vt:lpstr>
      <vt:lpstr>Tomba di Giulio II 1532-1545 Roma S. Pietro in Vincoli</vt:lpstr>
      <vt:lpstr>Mose’ 1513-16 altezza cm235</vt:lpstr>
      <vt:lpstr>Presentazione standard di PowerPoint</vt:lpstr>
      <vt:lpstr>Rachele  o  La vita contemplatica altezza cm 197</vt:lpstr>
      <vt:lpstr>Lia  o  La vita attiva cm 209</vt:lpstr>
      <vt:lpstr>Michelangelo Buonarroti, Toma di Giulio II ( 1542-45 ), Roma, S. Pietro in Vincoli.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Mosè (1513-1515 )</vt:lpstr>
      <vt:lpstr>Presentazione standard di PowerPoint</vt:lpstr>
      <vt:lpstr>Altezza 235 cm</vt:lpstr>
      <vt:lpstr>Mosè ritoccato nel 1542</vt:lpstr>
      <vt:lpstr>, Vita attiva o Lia (1542 )</vt:lpstr>
      <vt:lpstr>Vita contemplativa o Rachele ( 1542 )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2</cp:revision>
  <dcterms:created xsi:type="dcterms:W3CDTF">2021-03-05T12:27:37Z</dcterms:created>
  <dcterms:modified xsi:type="dcterms:W3CDTF">2021-03-05T15:54:19Z</dcterms:modified>
</cp:coreProperties>
</file>