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7" r:id="rId6"/>
    <p:sldId id="258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95" d="100"/>
          <a:sy n="95" d="100"/>
        </p:scale>
        <p:origin x="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A70498F1-EC74-40CC-BC64-039C96840953}"/>
    <pc:docChg chg="custSel modSld">
      <pc:chgData name="Secondo Brunelli" userId="1361646665bb41ba" providerId="LiveId" clId="{A70498F1-EC74-40CC-BC64-039C96840953}" dt="2021-03-04T13:12:59.614" v="147" actId="20577"/>
      <pc:docMkLst>
        <pc:docMk/>
      </pc:docMkLst>
      <pc:sldChg chg="modSp mod">
        <pc:chgData name="Secondo Brunelli" userId="1361646665bb41ba" providerId="LiveId" clId="{A70498F1-EC74-40CC-BC64-039C96840953}" dt="2021-03-04T13:12:59.614" v="147" actId="20577"/>
        <pc:sldMkLst>
          <pc:docMk/>
          <pc:sldMk cId="338531517" sldId="256"/>
        </pc:sldMkLst>
        <pc:spChg chg="mod">
          <ac:chgData name="Secondo Brunelli" userId="1361646665bb41ba" providerId="LiveId" clId="{A70498F1-EC74-40CC-BC64-039C96840953}" dt="2021-03-04T13:10:55.303" v="20" actId="6549"/>
          <ac:spMkLst>
            <pc:docMk/>
            <pc:sldMk cId="338531517" sldId="256"/>
            <ac:spMk id="2" creationId="{1192B11C-4A73-435A-9A5F-A9EE5C6B27E8}"/>
          </ac:spMkLst>
        </pc:spChg>
        <pc:spChg chg="mod">
          <ac:chgData name="Secondo Brunelli" userId="1361646665bb41ba" providerId="LiveId" clId="{A70498F1-EC74-40CC-BC64-039C96840953}" dt="2021-03-04T13:12:59.614" v="147" actId="20577"/>
          <ac:spMkLst>
            <pc:docMk/>
            <pc:sldMk cId="338531517" sldId="256"/>
            <ac:spMk id="3" creationId="{CB86A384-E665-484D-B13C-7FAE3DBD9AD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99118-E098-4847-979E-16F537BED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826574-4612-4B95-8271-4193AC5D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EBF2AF-3027-4758-A61F-A5AB2A78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3B5CBD-934A-4D81-98C4-64910DCE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2BEABB-9F8D-49DC-B0A4-0800C508A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73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F59260-BFF5-477A-969B-C94ACF189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F33874-B194-462D-A5D7-13546B61A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61D197-5235-4ED7-87A1-35188520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C2BC39-B8FE-42B9-9DC7-8E22324B2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DAE049-A25D-4B19-BF94-B4B900DBF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09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C0835D9-F278-4DAD-AE09-9110AA64D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6D8E29B-0635-4757-93D6-219128532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E56575-D886-4320-8629-58AB23C9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4B6A15-6E1F-4ED5-B5CD-79E0F2C2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8DF045-E5BD-452D-8B61-8BFB0D7C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72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13D431-5872-4C1A-8A91-0439655BF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FE9886-4AB1-4C80-8856-0226A9AFA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12D365-7A14-40EA-98BC-DD4EF4F8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A0D883-B55C-41A6-A245-EE1753B4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C72001-A755-4E1E-B016-0D58C902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54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7D558-161A-4D17-B3EB-A0CC0782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41AFC6-76A5-4425-98D7-FDDB5211A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F5E0EE-EE81-4C27-8C4A-73E5245D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9DCAE9-1EB5-41F9-9711-86CA8E3E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28A0F9-65EA-4E94-A5A4-0784EEB0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7AF1D2-5908-4703-92F6-E4A573113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A443F8-5B53-4FAB-866C-F8F82F4CE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1D7CD95-BD05-4089-AB46-EAAB1978D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191D88-BC9C-40E7-A8D5-7ECAB68DC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00D606-3C89-4BF3-8F69-AF6C27D1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04EE09-12AD-4530-B6FE-3638AC79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10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AA6ABF-FB5B-40E1-989E-2BE9EDCD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37581E-5A22-4F7E-BCE0-4B943F820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E17C41-A277-4129-AA6A-28ED840E1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0D83149-A954-4EB4-A43A-D9ED9B42C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2C6A0C9-6E3D-4D39-81CB-2EED35BB4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76EF12A-C369-45E1-AC87-1BAA45F2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64FA94A-4FA4-4963-92C2-3C5EDC4F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3FC031D-0C9D-41DE-B181-F36362B2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54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02DB74-7664-4F9E-A1F8-711F490B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C1CA3D-1DD7-4971-A28D-B6185F37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77F1F7-245B-43C9-A2B5-202D9B72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42774B2-24DF-4545-8F2C-AAB89A9F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43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A0B4B46-1985-40BF-AB57-C532426D3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377265-3ED3-4DEB-8FE1-1C0E6DFF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7420B7-C1ED-4F8B-A96D-7994E00F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75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BEF21-9F66-42C1-A0E1-FC8D61919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B84BA1-65E9-4E6E-9745-76BBB888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B54D6C-E600-4259-B881-28FF2A0B9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7AE830-E163-403B-B51A-5BBFDA1C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4A5772-F6ED-4E18-90B3-4775817E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6E6C87-DE63-4F1F-B287-2DA84DAF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9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C4750F-A3A7-4834-9433-27FC373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84B5380-4DD8-4C82-812B-7816F411F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4FC376-BB88-4066-8FDF-547470F98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F9FBFF-8D35-4C5C-809D-DF0BF3B2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B7BC78-0A0F-4008-83E2-CF67EC74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C63909-0288-45CC-B989-B68FD8DB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07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20CFEE2-4B59-4CA8-9599-7CB22E047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45328F-3B97-44C3-8B29-46B8B9AE4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9E82A0-1868-41A9-A6CD-28BD571C6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12616-E05B-47C6-BADC-085A7F6825C6}" type="datetimeFigureOut">
              <a:rPr lang="it-IT" smtClean="0"/>
              <a:t>04/03/2021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1CEC6C-AFAC-4843-88E4-E2FE723C8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E7C4D3-2AF1-402F-A845-BDFB7D14C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0429-8912-49EB-8CC9-EA9DE3D7C0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25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2B11C-4A73-435A-9A5F-A9EE5C6B2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4504" y="5943599"/>
            <a:ext cx="3312696" cy="529389"/>
          </a:xfrm>
        </p:spPr>
        <p:txBody>
          <a:bodyPr>
            <a:normAutofit/>
          </a:bodyPr>
          <a:lstStyle/>
          <a:p>
            <a:endParaRPr lang="it-IT" sz="28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B86A384-E665-484D-B13C-7FAE3DBD9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4503" y="2149643"/>
            <a:ext cx="3312695" cy="3601452"/>
          </a:xfrm>
        </p:spPr>
        <p:txBody>
          <a:bodyPr/>
          <a:lstStyle/>
          <a:p>
            <a:r>
              <a:rPr lang="it-IT" dirty="0"/>
              <a:t>Pietà Rondanini</a:t>
            </a:r>
          </a:p>
          <a:p>
            <a:r>
              <a:rPr lang="it-IT" dirty="0"/>
              <a:t>1552-1564</a:t>
            </a:r>
          </a:p>
          <a:p>
            <a:r>
              <a:rPr lang="it-IT" dirty="0"/>
              <a:t>Milano, </a:t>
            </a:r>
          </a:p>
          <a:p>
            <a:r>
              <a:rPr lang="it-IT" dirty="0"/>
              <a:t>Museo d’arte antica </a:t>
            </a:r>
          </a:p>
          <a:p>
            <a:r>
              <a:rPr lang="it-IT" dirty="0"/>
              <a:t>del Castello </a:t>
            </a:r>
            <a:r>
              <a:rPr lang="it-IT" dirty="0" err="1"/>
              <a:t>Sforesco</a:t>
            </a: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356CAEAC-4E10-413E-8F07-CFD1FEA19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600224"/>
              </p:ext>
            </p:extLst>
          </p:nvPr>
        </p:nvGraphicFramePr>
        <p:xfrm>
          <a:off x="3360208" y="62442"/>
          <a:ext cx="5054855" cy="7079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356CAEAC-4E10-413E-8F07-CFD1FEA19D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60208" y="62442"/>
                        <a:ext cx="5054855" cy="7079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53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C17EBE-6ABD-4C1B-8DE9-14C8C85C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930A122-8B26-4DB3-B3B0-6CC181B8C14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273557"/>
              </p:ext>
            </p:extLst>
          </p:nvPr>
        </p:nvGraphicFramePr>
        <p:xfrm>
          <a:off x="3555999" y="-1"/>
          <a:ext cx="4817097" cy="6993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930A122-8B26-4DB3-B3B0-6CC181B8C1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55999" y="-1"/>
                        <a:ext cx="4817097" cy="6993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045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2AE36-1576-413D-9B28-25D7598A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B573854-3AF6-4FA0-8634-2A36D150F4A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661456"/>
              </p:ext>
            </p:extLst>
          </p:nvPr>
        </p:nvGraphicFramePr>
        <p:xfrm>
          <a:off x="3503407" y="0"/>
          <a:ext cx="4641055" cy="716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BB573854-3AF6-4FA0-8634-2A36D150F4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03407" y="0"/>
                        <a:ext cx="4641055" cy="716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75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3AB88-1315-4B41-87B5-487938B5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46025C2-6B95-41B9-824A-C3033E58919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058724"/>
              </p:ext>
            </p:extLst>
          </p:nvPr>
        </p:nvGraphicFramePr>
        <p:xfrm>
          <a:off x="3308461" y="0"/>
          <a:ext cx="4836472" cy="6944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446025C2-6B95-41B9-824A-C3033E5891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08461" y="0"/>
                        <a:ext cx="4836472" cy="6944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56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CCD38-2045-4DC4-85B6-C76FA665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F5AB8EC-21EB-4E1F-9541-E0E8F3E0F2E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408457"/>
              </p:ext>
            </p:extLst>
          </p:nvPr>
        </p:nvGraphicFramePr>
        <p:xfrm>
          <a:off x="3195763" y="0"/>
          <a:ext cx="5406371" cy="6934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0F5AB8EC-21EB-4E1F-9541-E0E8F3E0F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5763" y="0"/>
                        <a:ext cx="5406371" cy="6934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377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BE5D47-F685-4B08-B822-F886A9F8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F346807-4EA3-414B-ABEA-ADD142E775C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611641"/>
              </p:ext>
            </p:extLst>
          </p:nvPr>
        </p:nvGraphicFramePr>
        <p:xfrm>
          <a:off x="2899720" y="0"/>
          <a:ext cx="5544508" cy="6942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FF346807-4EA3-414B-ABEA-ADD142E77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99720" y="0"/>
                        <a:ext cx="5544508" cy="6942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9535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Widescreen</PresentationFormat>
  <Paragraphs>5</Paragraphs>
  <Slides>6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PDF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</cp:revision>
  <dcterms:created xsi:type="dcterms:W3CDTF">2021-03-04T12:45:42Z</dcterms:created>
  <dcterms:modified xsi:type="dcterms:W3CDTF">2021-03-04T13:13:24Z</dcterms:modified>
</cp:coreProperties>
</file>