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40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92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8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89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02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03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2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44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14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4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19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EE23-A8C6-4365-A2DD-CD95BBB9B503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0D467-DCE3-4E6E-B98E-15D88FA1F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73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2" y="6381328"/>
            <a:ext cx="9140958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Duomo do Ravello. Ambone maggiore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1" y="20622"/>
            <a:ext cx="8822008" cy="64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2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Particolari della decorazione dell’ambone, XIII sec. Nella chiesa di San Giovanni del Toro a Ravello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40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86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dell’ambone di Ravello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3" y="0"/>
            <a:ext cx="6068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6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50405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Ravello ( Salerno ), facciata del Duomo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938"/>
            <a:ext cx="8229060" cy="617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9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339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Porta bronzea </a:t>
            </a:r>
            <a:br>
              <a:rPr lang="it-IT" sz="2000" dirty="0" smtClean="0"/>
            </a:br>
            <a:r>
              <a:rPr lang="it-IT" sz="2000" dirty="0" smtClean="0"/>
              <a:t>incisione, (1898)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" y="25422"/>
            <a:ext cx="6729053" cy="68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22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campanile</a:t>
            </a:r>
            <a:endParaRPr lang="it-IT" sz="2000" dirty="0"/>
          </a:p>
        </p:txBody>
      </p:sp>
      <p:pic>
        <p:nvPicPr>
          <p:cNvPr id="6146" name="Picture 2" descr="C:\Users\lenovo\Downloads\RA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48064" cy="68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0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091470"/>
            <a:ext cx="8229600" cy="7920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Interno del duomo</a:t>
            </a:r>
            <a:endParaRPr lang="it-IT" sz="2000" dirty="0"/>
          </a:p>
        </p:txBody>
      </p:sp>
      <p:pic>
        <p:nvPicPr>
          <p:cNvPr id="7170" name="Picture 2" descr="C:\Users\lenovo\Downloads\RA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8410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093296"/>
            <a:ext cx="9036496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Ambone del Vangelo, di Nicola di Bartolomeo da Foggia (XIII secolo - Lato destro della navata)</a:t>
            </a:r>
            <a:endParaRPr lang="it-IT" sz="2000" dirty="0"/>
          </a:p>
        </p:txBody>
      </p:sp>
      <p:pic>
        <p:nvPicPr>
          <p:cNvPr id="8194" name="Picture 2" descr="C:\Users\lenovo\Downloads\RA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" y="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3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Ambone minore (lato sinistro della navata)</a:t>
            </a:r>
            <a:endParaRPr lang="it-IT" sz="2400" dirty="0"/>
          </a:p>
        </p:txBody>
      </p:sp>
      <p:pic>
        <p:nvPicPr>
          <p:cNvPr id="9218" name="Picture 2" descr="C:\Users\lenovo\Downloads\RA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12"/>
            <a:ext cx="822040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89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68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Duomo do Ravello. Ambone maggiore</vt:lpstr>
      <vt:lpstr>Particolari della decorazione dell’ambone, XIII sec. Nella chiesa di San Giovanni del Toro a Ravello</vt:lpstr>
      <vt:lpstr>Particolare dell’ambone di Ravello</vt:lpstr>
      <vt:lpstr>Ravello ( Salerno ), facciata del Duomo</vt:lpstr>
      <vt:lpstr>Porta bronzea  incisione, (1898)</vt:lpstr>
      <vt:lpstr>Il campanile</vt:lpstr>
      <vt:lpstr>Interno del duomo</vt:lpstr>
      <vt:lpstr>Ambone del Vangelo, di Nicola di Bartolomeo da Foggia (XIII secolo - Lato destro della navata)</vt:lpstr>
      <vt:lpstr>Ambone minore (lato sinistro della navata)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Duomo do Ravello. Ambone maggiore</dc:title>
  <dc:creator>lenovo</dc:creator>
  <cp:lastModifiedBy>lenovo</cp:lastModifiedBy>
  <cp:revision>4</cp:revision>
  <dcterms:created xsi:type="dcterms:W3CDTF">2019-12-30T08:55:17Z</dcterms:created>
  <dcterms:modified xsi:type="dcterms:W3CDTF">2019-12-30T09:27:43Z</dcterms:modified>
</cp:coreProperties>
</file>