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63" r:id="rId19"/>
    <p:sldId id="281" r:id="rId20"/>
    <p:sldId id="282" r:id="rId21"/>
    <p:sldId id="267" r:id="rId22"/>
    <p:sldId id="266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85" r:id="rId33"/>
    <p:sldId id="283" r:id="rId34"/>
    <p:sldId id="284" r:id="rId35"/>
    <p:sldId id="260" r:id="rId36"/>
    <p:sldId id="261" r:id="rId37"/>
    <p:sldId id="262" r:id="rId38"/>
    <p:sldId id="264" r:id="rId39"/>
    <p:sldId id="265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91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37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03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28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61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3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58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3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10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21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40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36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26F88-3030-49D6-90AD-95601C770B56}" type="datetimeFigureOut">
              <a:rPr lang="it-IT" smtClean="0"/>
              <a:t>28/12/2019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294C-6089-457D-9612-B56F0AE833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5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0926" y="2130425"/>
            <a:ext cx="1723074" cy="1470025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Salerno, ingresso al quadriportico della Cattedrale, in cui si </a:t>
            </a:r>
            <a:r>
              <a:rPr lang="it-IT" sz="2000" dirty="0" err="1" smtClean="0"/>
              <a:t>consrevano</a:t>
            </a:r>
            <a:r>
              <a:rPr lang="it-IT" sz="2000" dirty="0" smtClean="0"/>
              <a:t> le cinquanta tavolette di avorio, che illustrano la Bibbia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7420929" cy="68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06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979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Fuga in Egitto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594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Moltiplicazione dei pani ultima cena e lavanda dei piedi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5"/>
            <a:ext cx="4128764" cy="682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85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Moltiplicazione dei pani e lavanda dei piedi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9"/>
            <a:ext cx="7866923" cy="649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45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Samaritana, Resurrezione  di Lazzaro, Ingresso di Gesù in Gerusalemme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7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82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Creazione degli astri e delle piante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" y="6288"/>
            <a:ext cx="9115134" cy="43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736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24328" y="274638"/>
            <a:ext cx="1619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Creazione delle piante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8" y="0"/>
            <a:ext cx="7600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87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52320" y="274638"/>
            <a:ext cx="1691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Creazione di Eva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5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07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569968"/>
            <a:ext cx="8229600" cy="288032"/>
          </a:xfrm>
        </p:spPr>
        <p:txBody>
          <a:bodyPr>
            <a:noAutofit/>
          </a:bodyPr>
          <a:lstStyle/>
          <a:p>
            <a:r>
              <a:rPr lang="it-IT" sz="2000" dirty="0" smtClean="0"/>
              <a:t>Creazione di Eva ed il peccato originale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432"/>
            <a:ext cx="9160717" cy="455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509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Avori </a:t>
            </a:r>
            <a:r>
              <a:rPr lang="it-IT" sz="2000" dirty="0" err="1" smtClean="0"/>
              <a:t>salernitan</a:t>
            </a:r>
            <a:r>
              <a:rPr lang="it-IT" sz="2000" dirty="0" smtClean="0"/>
              <a:t>: una volta </a:t>
            </a:r>
            <a:r>
              <a:rPr lang="it-IT" sz="2000" dirty="0" err="1" smtClean="0"/>
              <a:t>ecoravano</a:t>
            </a:r>
            <a:r>
              <a:rPr lang="it-IT" sz="2000" dirty="0" smtClean="0"/>
              <a:t> l’</a:t>
            </a:r>
            <a:r>
              <a:rPr lang="it-IT" sz="2000" dirty="0" err="1" smtClean="0"/>
              <a:t>anticoaltare</a:t>
            </a:r>
            <a:r>
              <a:rPr lang="it-IT" sz="2000" dirty="0" smtClean="0"/>
              <a:t> della </a:t>
            </a:r>
            <a:r>
              <a:rPr lang="it-IT" sz="2000" dirty="0" err="1" smtClean="0"/>
              <a:t>cattedrale.i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" y="28938"/>
            <a:ext cx="9213225" cy="440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20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6296" y="274638"/>
            <a:ext cx="19077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peccato </a:t>
            </a:r>
            <a:r>
              <a:rPr lang="it-IT" sz="2000" dirty="0" err="1" smtClean="0"/>
              <a:t>originalei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928"/>
            <a:ext cx="7195343" cy="67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27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Museo diocesano di Salerno, tavoletta in avorio, sono </a:t>
            </a:r>
            <a:r>
              <a:rPr lang="it-IT" sz="2000" dirty="0" err="1" smtClean="0"/>
              <a:t>50:crocifissione</a:t>
            </a:r>
            <a:r>
              <a:rPr lang="it-IT" sz="2000" dirty="0" smtClean="0"/>
              <a:t>, divisione delle vesti, deposizione nl sepolcro.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" y="0"/>
            <a:ext cx="3562130" cy="693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776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L’ebrezza di Noè e la Torre di Babele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" y="9802"/>
            <a:ext cx="9199775" cy="406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50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Pannello con Natività e Fuga in Egitto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" y="0"/>
            <a:ext cx="3786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53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Pannello conservato al Louvre raffigurante Caino ed </a:t>
            </a:r>
            <a:r>
              <a:rPr lang="it-IT" sz="2000" dirty="0" err="1" smtClean="0"/>
              <a:t>Abelee</a:t>
            </a:r>
            <a:r>
              <a:rPr lang="it-IT" sz="2000" dirty="0" smtClean="0"/>
              <a:t>, 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6889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654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8164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Incredulità </a:t>
            </a:r>
            <a:r>
              <a:rPr lang="it-IT" sz="2000" dirty="0" err="1" smtClean="0"/>
              <a:t>diTommaso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65"/>
            <a:ext cx="5122151" cy="682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47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31170"/>
            <a:ext cx="9228084" cy="454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51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72"/>
            <a:ext cx="3779912" cy="69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624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1082"/>
            <a:ext cx="4115449" cy="685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730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467837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041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881769" cy="69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370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0"/>
            <a:ext cx="371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13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samaritana al pozzo,  </a:t>
            </a:r>
            <a:r>
              <a:rPr lang="it-IT" sz="2000" dirty="0" err="1" smtClean="0"/>
              <a:t>laa</a:t>
            </a:r>
            <a:r>
              <a:rPr lang="it-IT" sz="2000" dirty="0" smtClean="0"/>
              <a:t> </a:t>
            </a:r>
            <a:r>
              <a:rPr lang="it-IT" sz="2000" dirty="0" err="1" smtClean="0"/>
              <a:t>resurrezine</a:t>
            </a:r>
            <a:r>
              <a:rPr lang="it-IT" sz="2000" dirty="0" smtClean="0"/>
              <a:t> di Lazzaro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7"/>
            <a:ext cx="3446982" cy="68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863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86"/>
            <a:ext cx="4105388" cy="684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936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19872" cy="693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09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0"/>
            <a:ext cx="9175679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288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Sistemazione dei pannelli informa di </a:t>
            </a:r>
            <a:r>
              <a:rPr lang="it-IT" sz="2000" dirty="0" err="1" smtClean="0"/>
              <a:t>antepedium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2"/>
            <a:ext cx="9159700" cy="32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7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Autofit/>
          </a:bodyPr>
          <a:lstStyle/>
          <a:p>
            <a:r>
              <a:rPr lang="it-IT" sz="2000" dirty="0" smtClean="0"/>
              <a:t>Ricostruzione in forma di cattedra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930512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82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Salerno, Duomo, interno, con i due amboni romanici.,  XI sec.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8498995" cy="651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883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Salerno, Duomo, </a:t>
            </a:r>
            <a:r>
              <a:rPr lang="it-IT" sz="2000" dirty="0" err="1" smtClean="0"/>
              <a:t>paricolare</a:t>
            </a:r>
            <a:r>
              <a:rPr lang="it-IT" sz="2000" dirty="0" smtClean="0"/>
              <a:t> </a:t>
            </a:r>
            <a:r>
              <a:rPr lang="it-IT" sz="2000" dirty="0" err="1" smtClean="0"/>
              <a:t>dell’ambon</a:t>
            </a:r>
            <a:r>
              <a:rPr lang="it-IT" sz="2000" dirty="0" smtClean="0"/>
              <a:t> di </a:t>
            </a:r>
            <a:r>
              <a:rPr lang="it-IT" sz="2000" dirty="0" err="1" smtClean="0"/>
              <a:t>ninistra</a:t>
            </a:r>
            <a:r>
              <a:rPr lang="it-IT" sz="2000" dirty="0" smtClean="0"/>
              <a:t>, XI sec.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80"/>
            <a:ext cx="8110070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065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67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720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8" y="0"/>
            <a:ext cx="4628268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482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34"/>
            <a:ext cx="7602017" cy="68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3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</a:t>
            </a:r>
            <a:r>
              <a:rPr lang="it-IT" sz="2000" dirty="0" err="1" smtClean="0"/>
              <a:t>moltiliczione</a:t>
            </a:r>
            <a:r>
              <a:rPr lang="it-IT" sz="2000" dirty="0" smtClean="0"/>
              <a:t> dei pani, l’ultima cena, lavanda dei </a:t>
            </a:r>
            <a:r>
              <a:rPr lang="it-IT" sz="2000" dirty="0" err="1" smtClean="0"/>
              <a:t>pidi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6"/>
            <a:ext cx="3897668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06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visitazione di Maria a Santa Elisabetta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928"/>
            <a:ext cx="7450691" cy="648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16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Magi davanti ad Erode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6" y="0"/>
            <a:ext cx="40683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13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L’Annuncio ai pastori e la strage degli Innocenti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1"/>
            <a:ext cx="3971485" cy="68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26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Strage degli Innocenti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68104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21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Natività e fuga in Egitto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1" y="0"/>
            <a:ext cx="3756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6145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215</Words>
  <Application>Microsoft Office PowerPoint</Application>
  <PresentationFormat>Presentazione su schermo (4:3)</PresentationFormat>
  <Paragraphs>27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Tema di Office</vt:lpstr>
      <vt:lpstr>Salerno, ingresso al quadriportico della Cattedrale, in cui si consrevano le cinquanta tavolette di avorio, che illustrano la Bibbia</vt:lpstr>
      <vt:lpstr>Museo diocesano di Salerno, tavoletta in avorio, sono 50:crocifissione, divisione delle vesti, deposizione nl sepolcro.</vt:lpstr>
      <vt:lpstr>La samaritana al pozzo,  laa resurrezine di Lazzaro</vt:lpstr>
      <vt:lpstr>La moltiliczione dei pani, l’ultima cena, lavanda dei pidi</vt:lpstr>
      <vt:lpstr>La visitazione di Maria a Santa Elisabetta</vt:lpstr>
      <vt:lpstr>I Magi davanti ad Erode</vt:lpstr>
      <vt:lpstr>L’Annuncio ai pastori e la strage degli Innocenti</vt:lpstr>
      <vt:lpstr>Strage degli Innocenti</vt:lpstr>
      <vt:lpstr>Natività e fuga in Egitto</vt:lpstr>
      <vt:lpstr>Fuga in Egitto</vt:lpstr>
      <vt:lpstr>Moltiplicazione dei pani ultima cena e lavanda dei piedi</vt:lpstr>
      <vt:lpstr>Moltiplicazione dei pani e lavanda dei piedi</vt:lpstr>
      <vt:lpstr>Samaritana, Resurrezione  di Lazzaro, Ingresso di Gesù in Gerusalemme</vt:lpstr>
      <vt:lpstr>Creazione degli astri e delle piante</vt:lpstr>
      <vt:lpstr>Creazione delle piante</vt:lpstr>
      <vt:lpstr>Creazione di Eva</vt:lpstr>
      <vt:lpstr>Creazione di Eva ed il peccato originale</vt:lpstr>
      <vt:lpstr>Avori salernitan: una volta ecoravano l’anticoaltare della cattedrale.i</vt:lpstr>
      <vt:lpstr>Il peccato originalei</vt:lpstr>
      <vt:lpstr>L’ebrezza di Noè e la Torre di Babele</vt:lpstr>
      <vt:lpstr>Pannello con Natività e Fuga in Egitto</vt:lpstr>
      <vt:lpstr>Pannello conservato al Louvre raffigurante Caino ed Abelee, </vt:lpstr>
      <vt:lpstr>Incredulità diTommaso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Sistemazione dei pannelli informa di antepedium</vt:lpstr>
      <vt:lpstr>Ricostruzione in forma di cattedra</vt:lpstr>
      <vt:lpstr>Salerno, Duomo, interno, con i due amboni romanici.,  XI sec.</vt:lpstr>
      <vt:lpstr>Salerno, Duomo, paricolare dell’ambon di ninistra, XI sec.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Salerno, ingresso al quadriportico della Cattedrale, in cui si consrevano le cinquanta tavolette di avorio, che illustrano la Bibbia</dc:title>
  <dc:creator>lenovo</dc:creator>
  <cp:lastModifiedBy>lenovo</cp:lastModifiedBy>
  <cp:revision>12</cp:revision>
  <dcterms:created xsi:type="dcterms:W3CDTF">2019-12-28T15:52:32Z</dcterms:created>
  <dcterms:modified xsi:type="dcterms:W3CDTF">2019-12-28T23:10:19Z</dcterms:modified>
</cp:coreProperties>
</file>