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3" r:id="rId5"/>
    <p:sldId id="262" r:id="rId6"/>
    <p:sldId id="260" r:id="rId7"/>
    <p:sldId id="258" r:id="rId8"/>
    <p:sldId id="264" r:id="rId9"/>
    <p:sldId id="265" r:id="rId10"/>
    <p:sldId id="259" r:id="rId11"/>
    <p:sldId id="268" r:id="rId12"/>
    <p:sldId id="266" r:id="rId13"/>
    <p:sldId id="267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-153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4977-E4F2-4108-ACBD-0984A4B7B6F5}" type="datetimeFigureOut">
              <a:rPr lang="it-IT" smtClean="0"/>
              <a:t>27/02/2020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7669-AB34-4A66-B92B-2634DC5AF3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127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4977-E4F2-4108-ACBD-0984A4B7B6F5}" type="datetimeFigureOut">
              <a:rPr lang="it-IT" smtClean="0"/>
              <a:t>27/02/2020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7669-AB34-4A66-B92B-2634DC5AF3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18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4977-E4F2-4108-ACBD-0984A4B7B6F5}" type="datetimeFigureOut">
              <a:rPr lang="it-IT" smtClean="0"/>
              <a:t>27/02/2020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7669-AB34-4A66-B92B-2634DC5AF3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022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4977-E4F2-4108-ACBD-0984A4B7B6F5}" type="datetimeFigureOut">
              <a:rPr lang="it-IT" smtClean="0"/>
              <a:t>27/02/2020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7669-AB34-4A66-B92B-2634DC5AF3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475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4977-E4F2-4108-ACBD-0984A4B7B6F5}" type="datetimeFigureOut">
              <a:rPr lang="it-IT" smtClean="0"/>
              <a:t>27/02/2020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7669-AB34-4A66-B92B-2634DC5AF3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88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4977-E4F2-4108-ACBD-0984A4B7B6F5}" type="datetimeFigureOut">
              <a:rPr lang="it-IT" smtClean="0"/>
              <a:t>27/02/2020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7669-AB34-4A66-B92B-2634DC5AF3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357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4977-E4F2-4108-ACBD-0984A4B7B6F5}" type="datetimeFigureOut">
              <a:rPr lang="it-IT" smtClean="0"/>
              <a:t>27/02/2020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7669-AB34-4A66-B92B-2634DC5AF3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03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4977-E4F2-4108-ACBD-0984A4B7B6F5}" type="datetimeFigureOut">
              <a:rPr lang="it-IT" smtClean="0"/>
              <a:t>27/02/2020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7669-AB34-4A66-B92B-2634DC5AF3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42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4977-E4F2-4108-ACBD-0984A4B7B6F5}" type="datetimeFigureOut">
              <a:rPr lang="it-IT" smtClean="0"/>
              <a:t>27/02/2020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7669-AB34-4A66-B92B-2634DC5AF3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04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4977-E4F2-4108-ACBD-0984A4B7B6F5}" type="datetimeFigureOut">
              <a:rPr lang="it-IT" smtClean="0"/>
              <a:t>27/02/2020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7669-AB34-4A66-B92B-2634DC5AF3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09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4977-E4F2-4108-ACBD-0984A4B7B6F5}" type="datetimeFigureOut">
              <a:rPr lang="it-IT" smtClean="0"/>
              <a:t>27/02/2020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7669-AB34-4A66-B92B-2634DC5AF3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327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B4977-E4F2-4108-ACBD-0984A4B7B6F5}" type="datetimeFigureOut">
              <a:rPr lang="it-IT" smtClean="0"/>
              <a:t>27/02/2020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17669-AB34-4A66-B92B-2634DC5AF3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6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64088" y="2130425"/>
            <a:ext cx="3672408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Ravenna, battistero </a:t>
            </a:r>
            <a:r>
              <a:rPr lang="it-IT" sz="2000" dirty="0" err="1" smtClean="0"/>
              <a:t>neoniano</a:t>
            </a:r>
            <a:r>
              <a:rPr lang="it-IT" sz="2000" dirty="0" smtClean="0"/>
              <a:t>.</a:t>
            </a:r>
            <a:br>
              <a:rPr lang="it-IT" sz="2000" dirty="0" smtClean="0"/>
            </a:b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0072" cy="696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723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Vasca battesimale del battistero </a:t>
            </a:r>
            <a:r>
              <a:rPr lang="it-IT" sz="2000" dirty="0" err="1" smtClean="0"/>
              <a:t>neoniano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28"/>
            <a:ext cx="8532440" cy="639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205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" y="21704"/>
            <a:ext cx="9154333" cy="657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063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207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356"/>
            <a:ext cx="5133483" cy="684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32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" y="20034"/>
            <a:ext cx="9109893" cy="60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679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90"/>
            <a:ext cx="9122239" cy="54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039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" y="0"/>
            <a:ext cx="9040973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015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238"/>
            <a:ext cx="9138409" cy="631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892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Soffitto del Battistero </a:t>
            </a:r>
            <a:r>
              <a:rPr lang="it-IT" sz="2000" dirty="0" err="1" smtClean="0"/>
              <a:t>Neoniano</a:t>
            </a:r>
            <a:r>
              <a:rPr lang="it-IT" sz="2000" dirty="0" smtClean="0"/>
              <a:t>, Ravenna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515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846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" y="-18474"/>
            <a:ext cx="9159759" cy="611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57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5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010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3" y="0"/>
            <a:ext cx="925374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7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Interno del battistero </a:t>
            </a:r>
            <a:r>
              <a:rPr lang="it-IT" sz="2000" dirty="0" err="1" smtClean="0"/>
              <a:t>neoniano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4445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818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58"/>
            <a:ext cx="4778253" cy="685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161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" y="0"/>
            <a:ext cx="9472173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7128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20</Words>
  <Application>Microsoft Office PowerPoint</Application>
  <PresentationFormat>Presentazione su schermo (4:3)</PresentationFormat>
  <Paragraphs>4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Ravenna, battistero neoniano. </vt:lpstr>
      <vt:lpstr>Presentazione standard di PowerPoint</vt:lpstr>
      <vt:lpstr>Soffitto del Battistero Neoniano, Ravenna</vt:lpstr>
      <vt:lpstr>Presentazione standard di PowerPoint</vt:lpstr>
      <vt:lpstr>Presentazione standard di PowerPoint</vt:lpstr>
      <vt:lpstr>Presentazione standard di PowerPoint</vt:lpstr>
      <vt:lpstr>Interno del battistero neoniano</vt:lpstr>
      <vt:lpstr>Presentazione standard di PowerPoint</vt:lpstr>
      <vt:lpstr>Presentazione standard di PowerPoint</vt:lpstr>
      <vt:lpstr>Vasca battesimale del battistero neoniano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Ravenna, battistero neoniano.</dc:title>
  <dc:creator>lenovo</dc:creator>
  <cp:lastModifiedBy>lenovo</cp:lastModifiedBy>
  <cp:revision>3</cp:revision>
  <dcterms:created xsi:type="dcterms:W3CDTF">2020-02-27T08:59:02Z</dcterms:created>
  <dcterms:modified xsi:type="dcterms:W3CDTF">2020-02-27T09:21:29Z</dcterms:modified>
</cp:coreProperties>
</file>