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38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65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20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5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11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21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91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76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11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14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48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2DB4C-D0C4-4E36-A193-B24D4912C1D0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82708-5402-4633-8678-0C4161BDFF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8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" y="0"/>
            <a:ext cx="919658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17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9138797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016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8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14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56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76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060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355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3"/>
            <a:ext cx="9140515" cy="685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8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5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9110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2019-01-23T12:37:05Z</dcterms:created>
  <dcterms:modified xsi:type="dcterms:W3CDTF">2019-01-23T12:37:40Z</dcterms:modified>
</cp:coreProperties>
</file>