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4" d="100"/>
          <a:sy n="44" d="100"/>
        </p:scale>
        <p:origin x="-1372" y="-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FF1B6-8B87-4E1A-8C75-35F0ACF3297A}" type="datetimeFigureOut">
              <a:rPr lang="it-IT" smtClean="0"/>
              <a:t>23/01/2020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38D94-EC71-4B5E-8ABA-762FE48D92C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744547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FF1B6-8B87-4E1A-8C75-35F0ACF3297A}" type="datetimeFigureOut">
              <a:rPr lang="it-IT" smtClean="0"/>
              <a:t>23/01/2020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38D94-EC71-4B5E-8ABA-762FE48D92C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462158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FF1B6-8B87-4E1A-8C75-35F0ACF3297A}" type="datetimeFigureOut">
              <a:rPr lang="it-IT" smtClean="0"/>
              <a:t>23/01/2020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38D94-EC71-4B5E-8ABA-762FE48D92C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994889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FF1B6-8B87-4E1A-8C75-35F0ACF3297A}" type="datetimeFigureOut">
              <a:rPr lang="it-IT" smtClean="0"/>
              <a:t>23/01/2020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38D94-EC71-4B5E-8ABA-762FE48D92C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957866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FF1B6-8B87-4E1A-8C75-35F0ACF3297A}" type="datetimeFigureOut">
              <a:rPr lang="it-IT" smtClean="0"/>
              <a:t>23/01/2020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38D94-EC71-4B5E-8ABA-762FE48D92C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607667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FF1B6-8B87-4E1A-8C75-35F0ACF3297A}" type="datetimeFigureOut">
              <a:rPr lang="it-IT" smtClean="0"/>
              <a:t>23/01/2020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38D94-EC71-4B5E-8ABA-762FE48D92C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142343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FF1B6-8B87-4E1A-8C75-35F0ACF3297A}" type="datetimeFigureOut">
              <a:rPr lang="it-IT" smtClean="0"/>
              <a:t>23/01/2020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38D94-EC71-4B5E-8ABA-762FE48D92C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54507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FF1B6-8B87-4E1A-8C75-35F0ACF3297A}" type="datetimeFigureOut">
              <a:rPr lang="it-IT" smtClean="0"/>
              <a:t>23/01/2020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38D94-EC71-4B5E-8ABA-762FE48D92C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747992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FF1B6-8B87-4E1A-8C75-35F0ACF3297A}" type="datetimeFigureOut">
              <a:rPr lang="it-IT" smtClean="0"/>
              <a:t>23/01/2020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38D94-EC71-4B5E-8ABA-762FE48D92C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224854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FF1B6-8B87-4E1A-8C75-35F0ACF3297A}" type="datetimeFigureOut">
              <a:rPr lang="it-IT" smtClean="0"/>
              <a:t>23/01/2020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38D94-EC71-4B5E-8ABA-762FE48D92C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316234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FF1B6-8B87-4E1A-8C75-35F0ACF3297A}" type="datetimeFigureOut">
              <a:rPr lang="it-IT" smtClean="0"/>
              <a:t>23/01/2020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38D94-EC71-4B5E-8ABA-762FE48D92C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253800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5FF1B6-8B87-4E1A-8C75-35F0ACF3297A}" type="datetimeFigureOut">
              <a:rPr lang="it-IT" smtClean="0"/>
              <a:t>23/01/2020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938D94-EC71-4B5E-8ABA-762FE48D92C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84201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6381328"/>
            <a:ext cx="7772400" cy="476672"/>
          </a:xfrm>
        </p:spPr>
        <p:txBody>
          <a:bodyPr>
            <a:normAutofit/>
          </a:bodyPr>
          <a:lstStyle/>
          <a:p>
            <a:r>
              <a:rPr lang="it-IT" sz="2000" dirty="0" smtClean="0"/>
              <a:t>Ravenna, S. Apollinare Nuovo, Vi sec. I Magi guidati da una stella</a:t>
            </a:r>
            <a:endParaRPr lang="it-IT" sz="20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0"/>
            <a:ext cx="7511065" cy="64533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808695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16</Words>
  <Application>Microsoft Office PowerPoint</Application>
  <PresentationFormat>Presentazione su schermo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2" baseType="lpstr">
      <vt:lpstr>Tema di Office</vt:lpstr>
      <vt:lpstr>Ravenna, S. Apollinare Nuovo, Vi sec. I Magi guidati da una stella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Ravenna, S. Apollinare Nuovo, Vi sec. I Magi guidati da una stella</dc:title>
  <dc:creator>lenovo</dc:creator>
  <cp:lastModifiedBy>lenovo</cp:lastModifiedBy>
  <cp:revision>1</cp:revision>
  <dcterms:created xsi:type="dcterms:W3CDTF">2020-01-23T09:40:06Z</dcterms:created>
  <dcterms:modified xsi:type="dcterms:W3CDTF">2020-01-23T09:43:14Z</dcterms:modified>
</cp:coreProperties>
</file>